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256" r:id="rId5"/>
    <p:sldId id="257" r:id="rId6"/>
    <p:sldId id="271" r:id="rId7"/>
    <p:sldId id="272" r:id="rId8"/>
    <p:sldId id="273" r:id="rId9"/>
    <p:sldId id="287" r:id="rId10"/>
    <p:sldId id="259" r:id="rId11"/>
    <p:sldId id="277" r:id="rId12"/>
    <p:sldId id="262" r:id="rId13"/>
    <p:sldId id="275" r:id="rId14"/>
    <p:sldId id="283" r:id="rId15"/>
    <p:sldId id="291" r:id="rId16"/>
    <p:sldId id="301" r:id="rId17"/>
    <p:sldId id="293" r:id="rId18"/>
    <p:sldId id="304" r:id="rId19"/>
    <p:sldId id="305" r:id="rId20"/>
    <p:sldId id="300" r:id="rId21"/>
    <p:sldId id="303" r:id="rId22"/>
    <p:sldId id="268" r:id="rId23"/>
    <p:sldId id="285" r:id="rId24"/>
    <p:sldId id="290" r:id="rId25"/>
    <p:sldId id="284" r:id="rId26"/>
    <p:sldId id="295" r:id="rId27"/>
    <p:sldId id="280" r:id="rId28"/>
    <p:sldId id="276" r:id="rId29"/>
    <p:sldId id="264" r:id="rId30"/>
    <p:sldId id="306" r:id="rId31"/>
    <p:sldId id="307" r:id="rId32"/>
    <p:sldId id="308" r:id="rId33"/>
    <p:sldId id="278" r:id="rId3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2A4D8-BB3E-42BE-B4EB-ACC2D036856E}" v="1" dt="2023-08-13T22:23:09.7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42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kaia Taylor" userId="S::taylorro@osceola.k12.fl.us::a17b6e21-3dd7-4737-85ec-88e9e522e8e9" providerId="AD" clId="Web-{6B5EF0B9-765C-4139-832F-82DE27FE46C4}"/>
    <pc:docChg chg="modSld sldOrd">
      <pc:chgData name="Rokaia Taylor" userId="S::taylorro@osceola.k12.fl.us::a17b6e21-3dd7-4737-85ec-88e9e522e8e9" providerId="AD" clId="Web-{6B5EF0B9-765C-4139-832F-82DE27FE46C4}" dt="2023-08-04T12:45:04.179" v="7"/>
      <pc:docMkLst>
        <pc:docMk/>
      </pc:docMkLst>
      <pc:sldChg chg="modSp">
        <pc:chgData name="Rokaia Taylor" userId="S::taylorro@osceola.k12.fl.us::a17b6e21-3dd7-4737-85ec-88e9e522e8e9" providerId="AD" clId="Web-{6B5EF0B9-765C-4139-832F-82DE27FE46C4}" dt="2023-08-04T12:42:27.017" v="6" actId="20577"/>
        <pc:sldMkLst>
          <pc:docMk/>
          <pc:sldMk cId="1171196813" sldId="271"/>
        </pc:sldMkLst>
        <pc:spChg chg="mod">
          <ac:chgData name="Rokaia Taylor" userId="S::taylorro@osceola.k12.fl.us::a17b6e21-3dd7-4737-85ec-88e9e522e8e9" providerId="AD" clId="Web-{6B5EF0B9-765C-4139-832F-82DE27FE46C4}" dt="2023-08-04T12:42:27.017" v="6" actId="20577"/>
          <ac:spMkLst>
            <pc:docMk/>
            <pc:sldMk cId="1171196813" sldId="271"/>
            <ac:spMk id="4" creationId="{5B83E472-9F93-4EFF-8363-7D8E75BA32C8}"/>
          </ac:spMkLst>
        </pc:spChg>
      </pc:sldChg>
      <pc:sldChg chg="ord">
        <pc:chgData name="Rokaia Taylor" userId="S::taylorro@osceola.k12.fl.us::a17b6e21-3dd7-4737-85ec-88e9e522e8e9" providerId="AD" clId="Web-{6B5EF0B9-765C-4139-832F-82DE27FE46C4}" dt="2023-08-04T12:45:04.179" v="7"/>
        <pc:sldMkLst>
          <pc:docMk/>
          <pc:sldMk cId="770569883" sldId="283"/>
        </pc:sldMkLst>
      </pc:sldChg>
    </pc:docChg>
  </pc:docChgLst>
  <pc:docChgLst>
    <pc:chgData name="Samuel Martinez Gonzalez" userId="9fae458a-cc55-43c0-8387-86db5a5023e7" providerId="ADAL" clId="{F042A4D8-BB3E-42BE-B4EB-ACC2D036856E}"/>
    <pc:docChg chg="undo custSel modSld">
      <pc:chgData name="Samuel Martinez Gonzalez" userId="9fae458a-cc55-43c0-8387-86db5a5023e7" providerId="ADAL" clId="{F042A4D8-BB3E-42BE-B4EB-ACC2D036856E}" dt="2023-08-13T22:23:27.408" v="26" actId="255"/>
      <pc:docMkLst>
        <pc:docMk/>
      </pc:docMkLst>
      <pc:sldChg chg="modSp mod">
        <pc:chgData name="Samuel Martinez Gonzalez" userId="9fae458a-cc55-43c0-8387-86db5a5023e7" providerId="ADAL" clId="{F042A4D8-BB3E-42BE-B4EB-ACC2D036856E}" dt="2023-08-13T22:11:15.715" v="17" actId="20577"/>
        <pc:sldMkLst>
          <pc:docMk/>
          <pc:sldMk cId="770569883" sldId="283"/>
        </pc:sldMkLst>
        <pc:spChg chg="mod">
          <ac:chgData name="Samuel Martinez Gonzalez" userId="9fae458a-cc55-43c0-8387-86db5a5023e7" providerId="ADAL" clId="{F042A4D8-BB3E-42BE-B4EB-ACC2D036856E}" dt="2023-08-13T22:11:15.715" v="17" actId="20577"/>
          <ac:spMkLst>
            <pc:docMk/>
            <pc:sldMk cId="770569883" sldId="283"/>
            <ac:spMk id="4" creationId="{5B83E472-9F93-4EFF-8363-7D8E75BA32C8}"/>
          </ac:spMkLst>
        </pc:spChg>
      </pc:sldChg>
      <pc:sldChg chg="modSp mod">
        <pc:chgData name="Samuel Martinez Gonzalez" userId="9fae458a-cc55-43c0-8387-86db5a5023e7" providerId="ADAL" clId="{F042A4D8-BB3E-42BE-B4EB-ACC2D036856E}" dt="2023-08-13T22:20:45.365" v="20" actId="14100"/>
        <pc:sldMkLst>
          <pc:docMk/>
          <pc:sldMk cId="4152491478" sldId="304"/>
        </pc:sldMkLst>
        <pc:spChg chg="mod">
          <ac:chgData name="Samuel Martinez Gonzalez" userId="9fae458a-cc55-43c0-8387-86db5a5023e7" providerId="ADAL" clId="{F042A4D8-BB3E-42BE-B4EB-ACC2D036856E}" dt="2023-08-13T22:20:45.365" v="20" actId="14100"/>
          <ac:spMkLst>
            <pc:docMk/>
            <pc:sldMk cId="4152491478" sldId="304"/>
            <ac:spMk id="4" creationId="{5B83E472-9F93-4EFF-8363-7D8E75BA32C8}"/>
          </ac:spMkLst>
        </pc:spChg>
      </pc:sldChg>
      <pc:sldChg chg="addSp delSp modSp mod modClrScheme chgLayout">
        <pc:chgData name="Samuel Martinez Gonzalez" userId="9fae458a-cc55-43c0-8387-86db5a5023e7" providerId="ADAL" clId="{F042A4D8-BB3E-42BE-B4EB-ACC2D036856E}" dt="2023-08-13T22:23:27.408" v="26" actId="255"/>
        <pc:sldMkLst>
          <pc:docMk/>
          <pc:sldMk cId="714319554" sldId="305"/>
        </pc:sldMkLst>
        <pc:spChg chg="add del mod ord">
          <ac:chgData name="Samuel Martinez Gonzalez" userId="9fae458a-cc55-43c0-8387-86db5a5023e7" providerId="ADAL" clId="{F042A4D8-BB3E-42BE-B4EB-ACC2D036856E}" dt="2023-08-13T22:22:37.229" v="23" actId="700"/>
          <ac:spMkLst>
            <pc:docMk/>
            <pc:sldMk cId="714319554" sldId="305"/>
            <ac:spMk id="2" creationId="{735D4565-448A-49B4-9CB0-F48692F20F07}"/>
          </ac:spMkLst>
        </pc:spChg>
        <pc:spChg chg="add del mod ord">
          <ac:chgData name="Samuel Martinez Gonzalez" userId="9fae458a-cc55-43c0-8387-86db5a5023e7" providerId="ADAL" clId="{F042A4D8-BB3E-42BE-B4EB-ACC2D036856E}" dt="2023-08-13T22:22:37.229" v="23" actId="700"/>
          <ac:spMkLst>
            <pc:docMk/>
            <pc:sldMk cId="714319554" sldId="305"/>
            <ac:spMk id="3" creationId="{BA1C1C28-C98F-4A30-9EE3-9CD050BA232C}"/>
          </ac:spMkLst>
        </pc:spChg>
        <pc:spChg chg="mod">
          <ac:chgData name="Samuel Martinez Gonzalez" userId="9fae458a-cc55-43c0-8387-86db5a5023e7" providerId="ADAL" clId="{F042A4D8-BB3E-42BE-B4EB-ACC2D036856E}" dt="2023-08-13T22:23:27.408" v="26" actId="255"/>
          <ac:spMkLst>
            <pc:docMk/>
            <pc:sldMk cId="714319554" sldId="305"/>
            <ac:spMk id="4" creationId="{5B83E472-9F93-4EFF-8363-7D8E75BA32C8}"/>
          </ac:spMkLst>
        </pc:spChg>
        <pc:spChg chg="add del mod ord">
          <ac:chgData name="Samuel Martinez Gonzalez" userId="9fae458a-cc55-43c0-8387-86db5a5023e7" providerId="ADAL" clId="{F042A4D8-BB3E-42BE-B4EB-ACC2D036856E}" dt="2023-08-13T22:22:37.229" v="23" actId="700"/>
          <ac:spMkLst>
            <pc:docMk/>
            <pc:sldMk cId="714319554" sldId="305"/>
            <ac:spMk id="6" creationId="{653B4B5A-8E5F-4AD7-81E7-44A59EFA0842}"/>
          </ac:spMkLst>
        </pc:spChg>
      </pc:sldChg>
    </pc:docChg>
  </pc:docChgLst>
  <pc:docChgLst>
    <pc:chgData name="Samuel Martinez Gonzalez" userId="S::martisam@osceola.k12.fl.us::9fae458a-cc55-43c0-8387-86db5a5023e7" providerId="AD" clId="Web-{CFB92B4A-30D3-4E59-AC2F-9CB134A11172}"/>
    <pc:docChg chg="modSld">
      <pc:chgData name="Samuel Martinez Gonzalez" userId="S::martisam@osceola.k12.fl.us::9fae458a-cc55-43c0-8387-86db5a5023e7" providerId="AD" clId="Web-{CFB92B4A-30D3-4E59-AC2F-9CB134A11172}" dt="2023-08-11T13:38:37.291" v="10" actId="14100"/>
      <pc:docMkLst>
        <pc:docMk/>
      </pc:docMkLst>
      <pc:sldChg chg="modSp">
        <pc:chgData name="Samuel Martinez Gonzalez" userId="S::martisam@osceola.k12.fl.us::9fae458a-cc55-43c0-8387-86db5a5023e7" providerId="AD" clId="Web-{CFB92B4A-30D3-4E59-AC2F-9CB134A11172}" dt="2023-08-11T13:38:37.291" v="10" actId="14100"/>
        <pc:sldMkLst>
          <pc:docMk/>
          <pc:sldMk cId="2367738111" sldId="262"/>
        </pc:sldMkLst>
        <pc:spChg chg="mod">
          <ac:chgData name="Samuel Martinez Gonzalez" userId="S::martisam@osceola.k12.fl.us::9fae458a-cc55-43c0-8387-86db5a5023e7" providerId="AD" clId="Web-{CFB92B4A-30D3-4E59-AC2F-9CB134A11172}" dt="2023-08-11T13:38:37.291" v="10" actId="14100"/>
          <ac:spMkLst>
            <pc:docMk/>
            <pc:sldMk cId="2367738111" sldId="262"/>
            <ac:spMk id="4" creationId="{5B83E472-9F93-4EFF-8363-7D8E75BA32C8}"/>
          </ac:spMkLst>
        </pc:spChg>
      </pc:sldChg>
      <pc:sldChg chg="modSp">
        <pc:chgData name="Samuel Martinez Gonzalez" userId="S::martisam@osceola.k12.fl.us::9fae458a-cc55-43c0-8387-86db5a5023e7" providerId="AD" clId="Web-{CFB92B4A-30D3-4E59-AC2F-9CB134A11172}" dt="2023-08-11T13:37:46.805" v="9" actId="20577"/>
        <pc:sldMkLst>
          <pc:docMk/>
          <pc:sldMk cId="1171196813" sldId="271"/>
        </pc:sldMkLst>
        <pc:spChg chg="mod">
          <ac:chgData name="Samuel Martinez Gonzalez" userId="S::martisam@osceola.k12.fl.us::9fae458a-cc55-43c0-8387-86db5a5023e7" providerId="AD" clId="Web-{CFB92B4A-30D3-4E59-AC2F-9CB134A11172}" dt="2023-08-11T13:37:46.805" v="9" actId="20577"/>
          <ac:spMkLst>
            <pc:docMk/>
            <pc:sldMk cId="1171196813" sldId="271"/>
            <ac:spMk id="4" creationId="{5B83E472-9F93-4EFF-8363-7D8E75BA32C8}"/>
          </ac:spMkLst>
        </pc:spChg>
      </pc:sldChg>
    </pc:docChg>
  </pc:docChgLst>
  <pc:docChgLst>
    <pc:chgData name="Macy Foncannon" userId="S::foncanma@osceola.k12.fl.us::3d37b3f3-d90b-4ab4-92df-c74e0f1656ee" providerId="AD" clId="Web-{8B432767-55FE-46B5-BD17-F3D6589233AC}"/>
    <pc:docChg chg="modSld">
      <pc:chgData name="Macy Foncannon" userId="S::foncanma@osceola.k12.fl.us::3d37b3f3-d90b-4ab4-92df-c74e0f1656ee" providerId="AD" clId="Web-{8B432767-55FE-46B5-BD17-F3D6589233AC}" dt="2023-08-04T17:24:38.592" v="1" actId="1076"/>
      <pc:docMkLst>
        <pc:docMk/>
      </pc:docMkLst>
      <pc:sldChg chg="modSp">
        <pc:chgData name="Macy Foncannon" userId="S::foncanma@osceola.k12.fl.us::3d37b3f3-d90b-4ab4-92df-c74e0f1656ee" providerId="AD" clId="Web-{8B432767-55FE-46B5-BD17-F3D6589233AC}" dt="2023-08-04T17:24:38.592" v="1" actId="1076"/>
        <pc:sldMkLst>
          <pc:docMk/>
          <pc:sldMk cId="3616207552" sldId="256"/>
        </pc:sldMkLst>
        <pc:picChg chg="mod">
          <ac:chgData name="Macy Foncannon" userId="S::foncanma@osceola.k12.fl.us::3d37b3f3-d90b-4ab4-92df-c74e0f1656ee" providerId="AD" clId="Web-{8B432767-55FE-46B5-BD17-F3D6589233AC}" dt="2023-08-04T17:24:38.592" v="1" actId="1076"/>
          <ac:picMkLst>
            <pc:docMk/>
            <pc:sldMk cId="3616207552" sldId="256"/>
            <ac:picMk id="5" creationId="{5D48EBA9-79DB-4822-95C9-776453EE4BEA}"/>
          </ac:picMkLst>
        </pc:picChg>
      </pc:sldChg>
    </pc:docChg>
  </pc:docChgLst>
  <pc:docChgLst>
    <pc:chgData name="Justin Seabolt" userId="9ecec6ce-4b6d-4c08-be7e-f978887c6085" providerId="ADAL" clId="{EE376603-5473-4B06-AADD-02AB77216027}"/>
    <pc:docChg chg="undo custSel addSld delSld modSld sldOrd">
      <pc:chgData name="Justin Seabolt" userId="9ecec6ce-4b6d-4c08-be7e-f978887c6085" providerId="ADAL" clId="{EE376603-5473-4B06-AADD-02AB77216027}" dt="2023-08-14T16:38:26.624" v="1684" actId="20577"/>
      <pc:docMkLst>
        <pc:docMk/>
      </pc:docMkLst>
      <pc:sldChg chg="modSp mod modNotesTx">
        <pc:chgData name="Justin Seabolt" userId="9ecec6ce-4b6d-4c08-be7e-f978887c6085" providerId="ADAL" clId="{EE376603-5473-4B06-AADD-02AB77216027}" dt="2023-08-10T17:51:27.974" v="1539" actId="20577"/>
        <pc:sldMkLst>
          <pc:docMk/>
          <pc:sldMk cId="3593098728" sldId="257"/>
        </pc:sldMkLst>
        <pc:spChg chg="mod">
          <ac:chgData name="Justin Seabolt" userId="9ecec6ce-4b6d-4c08-be7e-f978887c6085" providerId="ADAL" clId="{EE376603-5473-4B06-AADD-02AB77216027}" dt="2023-08-10T17:51:27.974" v="1539" actId="20577"/>
          <ac:spMkLst>
            <pc:docMk/>
            <pc:sldMk cId="3593098728" sldId="257"/>
            <ac:spMk id="4" creationId="{5B83E472-9F93-4EFF-8363-7D8E75BA32C8}"/>
          </ac:spMkLst>
        </pc:spChg>
      </pc:sldChg>
      <pc:sldChg chg="del">
        <pc:chgData name="Justin Seabolt" userId="9ecec6ce-4b6d-4c08-be7e-f978887c6085" providerId="ADAL" clId="{EE376603-5473-4B06-AADD-02AB77216027}" dt="2023-08-10T14:37:21.475" v="793" actId="47"/>
        <pc:sldMkLst>
          <pc:docMk/>
          <pc:sldMk cId="2054738478" sldId="258"/>
        </pc:sldMkLst>
      </pc:sldChg>
      <pc:sldChg chg="modSp mod">
        <pc:chgData name="Justin Seabolt" userId="9ecec6ce-4b6d-4c08-be7e-f978887c6085" providerId="ADAL" clId="{EE376603-5473-4B06-AADD-02AB77216027}" dt="2023-08-10T14:16:31.406" v="31" actId="20577"/>
        <pc:sldMkLst>
          <pc:docMk/>
          <pc:sldMk cId="1614803848" sldId="259"/>
        </pc:sldMkLst>
        <pc:spChg chg="mod">
          <ac:chgData name="Justin Seabolt" userId="9ecec6ce-4b6d-4c08-be7e-f978887c6085" providerId="ADAL" clId="{EE376603-5473-4B06-AADD-02AB77216027}" dt="2023-08-10T14:16:31.406" v="31" actId="20577"/>
          <ac:spMkLst>
            <pc:docMk/>
            <pc:sldMk cId="1614803848" sldId="259"/>
            <ac:spMk id="4" creationId="{5B83E472-9F93-4EFF-8363-7D8E75BA32C8}"/>
          </ac:spMkLst>
        </pc:spChg>
      </pc:sldChg>
      <pc:sldChg chg="modSp mod modNotesTx">
        <pc:chgData name="Justin Seabolt" userId="9ecec6ce-4b6d-4c08-be7e-f978887c6085" providerId="ADAL" clId="{EE376603-5473-4B06-AADD-02AB77216027}" dt="2023-08-10T14:20:44.652" v="213" actId="20577"/>
        <pc:sldMkLst>
          <pc:docMk/>
          <pc:sldMk cId="2367738111" sldId="262"/>
        </pc:sldMkLst>
        <pc:spChg chg="mod">
          <ac:chgData name="Justin Seabolt" userId="9ecec6ce-4b6d-4c08-be7e-f978887c6085" providerId="ADAL" clId="{EE376603-5473-4B06-AADD-02AB77216027}" dt="2023-08-10T14:20:44.652" v="213" actId="20577"/>
          <ac:spMkLst>
            <pc:docMk/>
            <pc:sldMk cId="2367738111" sldId="262"/>
            <ac:spMk id="4" creationId="{5B83E472-9F93-4EFF-8363-7D8E75BA32C8}"/>
          </ac:spMkLst>
        </pc:spChg>
      </pc:sldChg>
      <pc:sldChg chg="modSp mod ord">
        <pc:chgData name="Justin Seabolt" userId="9ecec6ce-4b6d-4c08-be7e-f978887c6085" providerId="ADAL" clId="{EE376603-5473-4B06-AADD-02AB77216027}" dt="2023-08-10T17:48:45.717" v="1527"/>
        <pc:sldMkLst>
          <pc:docMk/>
          <pc:sldMk cId="1397974366" sldId="264"/>
        </pc:sldMkLst>
        <pc:spChg chg="mod">
          <ac:chgData name="Justin Seabolt" userId="9ecec6ce-4b6d-4c08-be7e-f978887c6085" providerId="ADAL" clId="{EE376603-5473-4B06-AADD-02AB77216027}" dt="2023-08-10T16:41:55.262" v="1010" actId="20577"/>
          <ac:spMkLst>
            <pc:docMk/>
            <pc:sldMk cId="1397974366" sldId="264"/>
            <ac:spMk id="4" creationId="{5B83E472-9F93-4EFF-8363-7D8E75BA32C8}"/>
          </ac:spMkLst>
        </pc:spChg>
      </pc:sldChg>
      <pc:sldChg chg="modSp mod ord">
        <pc:chgData name="Justin Seabolt" userId="9ecec6ce-4b6d-4c08-be7e-f978887c6085" providerId="ADAL" clId="{EE376603-5473-4B06-AADD-02AB77216027}" dt="2023-08-10T14:39:18.707" v="879" actId="20577"/>
        <pc:sldMkLst>
          <pc:docMk/>
          <pc:sldMk cId="615914513" sldId="268"/>
        </pc:sldMkLst>
        <pc:spChg chg="mod">
          <ac:chgData name="Justin Seabolt" userId="9ecec6ce-4b6d-4c08-be7e-f978887c6085" providerId="ADAL" clId="{EE376603-5473-4B06-AADD-02AB77216027}" dt="2023-08-10T14:39:18.707" v="879" actId="20577"/>
          <ac:spMkLst>
            <pc:docMk/>
            <pc:sldMk cId="615914513" sldId="268"/>
            <ac:spMk id="4" creationId="{5B83E472-9F93-4EFF-8363-7D8E75BA32C8}"/>
          </ac:spMkLst>
        </pc:spChg>
      </pc:sldChg>
      <pc:sldChg chg="modSp mod modNotesTx">
        <pc:chgData name="Justin Seabolt" userId="9ecec6ce-4b6d-4c08-be7e-f978887c6085" providerId="ADAL" clId="{EE376603-5473-4B06-AADD-02AB77216027}" dt="2023-08-14T16:38:26.624" v="1684" actId="20577"/>
        <pc:sldMkLst>
          <pc:docMk/>
          <pc:sldMk cId="1171196813" sldId="271"/>
        </pc:sldMkLst>
        <pc:spChg chg="mod">
          <ac:chgData name="Justin Seabolt" userId="9ecec6ce-4b6d-4c08-be7e-f978887c6085" providerId="ADAL" clId="{EE376603-5473-4B06-AADD-02AB77216027}" dt="2023-08-14T16:38:26.624" v="1684" actId="20577"/>
          <ac:spMkLst>
            <pc:docMk/>
            <pc:sldMk cId="1171196813" sldId="271"/>
            <ac:spMk id="4" creationId="{5B83E472-9F93-4EFF-8363-7D8E75BA32C8}"/>
          </ac:spMkLst>
        </pc:spChg>
      </pc:sldChg>
      <pc:sldChg chg="modSp mod modNotesTx">
        <pc:chgData name="Justin Seabolt" userId="9ecec6ce-4b6d-4c08-be7e-f978887c6085" providerId="ADAL" clId="{EE376603-5473-4B06-AADD-02AB77216027}" dt="2023-08-10T16:45:58.021" v="1192" actId="20577"/>
        <pc:sldMkLst>
          <pc:docMk/>
          <pc:sldMk cId="19591429" sldId="272"/>
        </pc:sldMkLst>
        <pc:spChg chg="mod">
          <ac:chgData name="Justin Seabolt" userId="9ecec6ce-4b6d-4c08-be7e-f978887c6085" providerId="ADAL" clId="{EE376603-5473-4B06-AADD-02AB77216027}" dt="2023-08-10T14:15:18.905" v="14" actId="20577"/>
          <ac:spMkLst>
            <pc:docMk/>
            <pc:sldMk cId="19591429" sldId="272"/>
            <ac:spMk id="4" creationId="{5B83E472-9F93-4EFF-8363-7D8E75BA32C8}"/>
          </ac:spMkLst>
        </pc:spChg>
      </pc:sldChg>
      <pc:sldChg chg="modSp mod modNotesTx">
        <pc:chgData name="Justin Seabolt" userId="9ecec6ce-4b6d-4c08-be7e-f978887c6085" providerId="ADAL" clId="{EE376603-5473-4B06-AADD-02AB77216027}" dt="2023-08-10T14:16:53.061" v="38" actId="20577"/>
        <pc:sldMkLst>
          <pc:docMk/>
          <pc:sldMk cId="2716145399" sldId="273"/>
        </pc:sldMkLst>
        <pc:spChg chg="mod">
          <ac:chgData name="Justin Seabolt" userId="9ecec6ce-4b6d-4c08-be7e-f978887c6085" providerId="ADAL" clId="{EE376603-5473-4B06-AADD-02AB77216027}" dt="2023-08-10T14:16:12.081" v="23" actId="20577"/>
          <ac:spMkLst>
            <pc:docMk/>
            <pc:sldMk cId="2716145399" sldId="273"/>
            <ac:spMk id="4" creationId="{5B83E472-9F93-4EFF-8363-7D8E75BA32C8}"/>
          </ac:spMkLst>
        </pc:spChg>
      </pc:sldChg>
      <pc:sldChg chg="modSp mod ord modNotesTx">
        <pc:chgData name="Justin Seabolt" userId="9ecec6ce-4b6d-4c08-be7e-f978887c6085" providerId="ADAL" clId="{EE376603-5473-4B06-AADD-02AB77216027}" dt="2023-08-10T14:40:56.737" v="898"/>
        <pc:sldMkLst>
          <pc:docMk/>
          <pc:sldMk cId="110824459" sldId="275"/>
        </pc:sldMkLst>
        <pc:spChg chg="mod">
          <ac:chgData name="Justin Seabolt" userId="9ecec6ce-4b6d-4c08-be7e-f978887c6085" providerId="ADAL" clId="{EE376603-5473-4B06-AADD-02AB77216027}" dt="2023-08-10T14:40:14.018" v="882" actId="20577"/>
          <ac:spMkLst>
            <pc:docMk/>
            <pc:sldMk cId="110824459" sldId="275"/>
            <ac:spMk id="4" creationId="{5B83E472-9F93-4EFF-8363-7D8E75BA32C8}"/>
          </ac:spMkLst>
        </pc:spChg>
      </pc:sldChg>
      <pc:sldChg chg="modSp mod ord modNotesTx">
        <pc:chgData name="Justin Seabolt" userId="9ecec6ce-4b6d-4c08-be7e-f978887c6085" providerId="ADAL" clId="{EE376603-5473-4B06-AADD-02AB77216027}" dt="2023-08-10T17:48:51.973" v="1529"/>
        <pc:sldMkLst>
          <pc:docMk/>
          <pc:sldMk cId="2513728126" sldId="276"/>
        </pc:sldMkLst>
        <pc:spChg chg="mod">
          <ac:chgData name="Justin Seabolt" userId="9ecec6ce-4b6d-4c08-be7e-f978887c6085" providerId="ADAL" clId="{EE376603-5473-4B06-AADD-02AB77216027}" dt="2023-08-10T14:43:31.624" v="952" actId="20577"/>
          <ac:spMkLst>
            <pc:docMk/>
            <pc:sldMk cId="2513728126" sldId="276"/>
            <ac:spMk id="4" creationId="{5B83E472-9F93-4EFF-8363-7D8E75BA32C8}"/>
          </ac:spMkLst>
        </pc:spChg>
      </pc:sldChg>
      <pc:sldChg chg="modSp mod">
        <pc:chgData name="Justin Seabolt" userId="9ecec6ce-4b6d-4c08-be7e-f978887c6085" providerId="ADAL" clId="{EE376603-5473-4B06-AADD-02AB77216027}" dt="2023-08-10T14:19:20.233" v="200" actId="6549"/>
        <pc:sldMkLst>
          <pc:docMk/>
          <pc:sldMk cId="761223217" sldId="277"/>
        </pc:sldMkLst>
        <pc:spChg chg="mod">
          <ac:chgData name="Justin Seabolt" userId="9ecec6ce-4b6d-4c08-be7e-f978887c6085" providerId="ADAL" clId="{EE376603-5473-4B06-AADD-02AB77216027}" dt="2023-08-10T14:19:20.233" v="200" actId="6549"/>
          <ac:spMkLst>
            <pc:docMk/>
            <pc:sldMk cId="761223217" sldId="277"/>
            <ac:spMk id="4" creationId="{5B83E472-9F93-4EFF-8363-7D8E75BA32C8}"/>
          </ac:spMkLst>
        </pc:spChg>
      </pc:sldChg>
      <pc:sldChg chg="modSp mod ord modShow">
        <pc:chgData name="Justin Seabolt" userId="9ecec6ce-4b6d-4c08-be7e-f978887c6085" providerId="ADAL" clId="{EE376603-5473-4B06-AADD-02AB77216027}" dt="2023-08-11T14:47:11.821" v="1624" actId="729"/>
        <pc:sldMkLst>
          <pc:docMk/>
          <pc:sldMk cId="2868904426" sldId="280"/>
        </pc:sldMkLst>
        <pc:spChg chg="mod">
          <ac:chgData name="Justin Seabolt" userId="9ecec6ce-4b6d-4c08-be7e-f978887c6085" providerId="ADAL" clId="{EE376603-5473-4B06-AADD-02AB77216027}" dt="2023-08-11T14:46:47.553" v="1623" actId="20577"/>
          <ac:spMkLst>
            <pc:docMk/>
            <pc:sldMk cId="2868904426" sldId="280"/>
            <ac:spMk id="4" creationId="{5B83E472-9F93-4EFF-8363-7D8E75BA32C8}"/>
          </ac:spMkLst>
        </pc:spChg>
      </pc:sldChg>
      <pc:sldChg chg="del">
        <pc:chgData name="Justin Seabolt" userId="9ecec6ce-4b6d-4c08-be7e-f978887c6085" providerId="ADAL" clId="{EE376603-5473-4B06-AADD-02AB77216027}" dt="2023-08-10T14:39:46.090" v="880" actId="47"/>
        <pc:sldMkLst>
          <pc:docMk/>
          <pc:sldMk cId="3547122826" sldId="281"/>
        </pc:sldMkLst>
      </pc:sldChg>
      <pc:sldChg chg="mod modShow">
        <pc:chgData name="Justin Seabolt" userId="9ecec6ce-4b6d-4c08-be7e-f978887c6085" providerId="ADAL" clId="{EE376603-5473-4B06-AADD-02AB77216027}" dt="2023-08-10T16:46:30.900" v="1196" actId="729"/>
        <pc:sldMkLst>
          <pc:docMk/>
          <pc:sldMk cId="770569883" sldId="283"/>
        </pc:sldMkLst>
      </pc:sldChg>
      <pc:sldChg chg="modSp mod">
        <pc:chgData name="Justin Seabolt" userId="9ecec6ce-4b6d-4c08-be7e-f978887c6085" providerId="ADAL" clId="{EE376603-5473-4B06-AADD-02AB77216027}" dt="2023-08-11T19:21:50.448" v="1678" actId="20577"/>
        <pc:sldMkLst>
          <pc:docMk/>
          <pc:sldMk cId="1566728965" sldId="284"/>
        </pc:sldMkLst>
        <pc:spChg chg="mod">
          <ac:chgData name="Justin Seabolt" userId="9ecec6ce-4b6d-4c08-be7e-f978887c6085" providerId="ADAL" clId="{EE376603-5473-4B06-AADD-02AB77216027}" dt="2023-08-11T19:21:50.448" v="1678" actId="20577"/>
          <ac:spMkLst>
            <pc:docMk/>
            <pc:sldMk cId="1566728965" sldId="284"/>
            <ac:spMk id="4" creationId="{5B83E472-9F93-4EFF-8363-7D8E75BA32C8}"/>
          </ac:spMkLst>
        </pc:spChg>
      </pc:sldChg>
      <pc:sldChg chg="modSp mod modNotesTx">
        <pc:chgData name="Justin Seabolt" userId="9ecec6ce-4b6d-4c08-be7e-f978887c6085" providerId="ADAL" clId="{EE376603-5473-4B06-AADD-02AB77216027}" dt="2023-08-10T14:37:58.625" v="822" actId="20577"/>
        <pc:sldMkLst>
          <pc:docMk/>
          <pc:sldMk cId="3997200434" sldId="285"/>
        </pc:sldMkLst>
        <pc:spChg chg="mod">
          <ac:chgData name="Justin Seabolt" userId="9ecec6ce-4b6d-4c08-be7e-f978887c6085" providerId="ADAL" clId="{EE376603-5473-4B06-AADD-02AB77216027}" dt="2023-08-10T14:37:58.625" v="822" actId="20577"/>
          <ac:spMkLst>
            <pc:docMk/>
            <pc:sldMk cId="3997200434" sldId="285"/>
            <ac:spMk id="2" creationId="{3584836F-883B-F928-4705-345D8AF57E6B}"/>
          </ac:spMkLst>
        </pc:spChg>
      </pc:sldChg>
      <pc:sldChg chg="modNotesTx">
        <pc:chgData name="Justin Seabolt" userId="9ecec6ce-4b6d-4c08-be7e-f978887c6085" providerId="ADAL" clId="{EE376603-5473-4B06-AADD-02AB77216027}" dt="2023-08-10T16:46:08.350" v="1195" actId="20577"/>
        <pc:sldMkLst>
          <pc:docMk/>
          <pc:sldMk cId="3610981047" sldId="287"/>
        </pc:sldMkLst>
      </pc:sldChg>
      <pc:sldChg chg="modNotesTx">
        <pc:chgData name="Justin Seabolt" userId="9ecec6ce-4b6d-4c08-be7e-f978887c6085" providerId="ADAL" clId="{EE376603-5473-4B06-AADD-02AB77216027}" dt="2023-08-10T14:38:10.042" v="834" actId="20577"/>
        <pc:sldMkLst>
          <pc:docMk/>
          <pc:sldMk cId="3747622578" sldId="290"/>
        </pc:sldMkLst>
      </pc:sldChg>
      <pc:sldChg chg="modSp mod ord chgLayout modNotesTx">
        <pc:chgData name="Justin Seabolt" userId="9ecec6ce-4b6d-4c08-be7e-f978887c6085" providerId="ADAL" clId="{EE376603-5473-4B06-AADD-02AB77216027}" dt="2023-08-10T14:41:41.473" v="900"/>
        <pc:sldMkLst>
          <pc:docMk/>
          <pc:sldMk cId="1658876225" sldId="291"/>
        </pc:sldMkLst>
        <pc:spChg chg="mod">
          <ac:chgData name="Justin Seabolt" userId="9ecec6ce-4b6d-4c08-be7e-f978887c6085" providerId="ADAL" clId="{EE376603-5473-4B06-AADD-02AB77216027}" dt="2023-08-10T14:30:08.808" v="410" actId="20577"/>
          <ac:spMkLst>
            <pc:docMk/>
            <pc:sldMk cId="1658876225" sldId="291"/>
            <ac:spMk id="4" creationId="{5B83E472-9F93-4EFF-8363-7D8E75BA32C8}"/>
          </ac:spMkLst>
        </pc:spChg>
      </pc:sldChg>
      <pc:sldChg chg="modSp mod ord modNotesTx">
        <pc:chgData name="Justin Seabolt" userId="9ecec6ce-4b6d-4c08-be7e-f978887c6085" providerId="ADAL" clId="{EE376603-5473-4B06-AADD-02AB77216027}" dt="2023-08-10T17:40:32.010" v="1488" actId="20577"/>
        <pc:sldMkLst>
          <pc:docMk/>
          <pc:sldMk cId="1743398534" sldId="293"/>
        </pc:sldMkLst>
        <pc:spChg chg="mod">
          <ac:chgData name="Justin Seabolt" userId="9ecec6ce-4b6d-4c08-be7e-f978887c6085" providerId="ADAL" clId="{EE376603-5473-4B06-AADD-02AB77216027}" dt="2023-08-10T14:34:55.241" v="719" actId="20577"/>
          <ac:spMkLst>
            <pc:docMk/>
            <pc:sldMk cId="1743398534" sldId="293"/>
            <ac:spMk id="4" creationId="{5B83E472-9F93-4EFF-8363-7D8E75BA32C8}"/>
          </ac:spMkLst>
        </pc:spChg>
      </pc:sldChg>
      <pc:sldChg chg="del">
        <pc:chgData name="Justin Seabolt" userId="9ecec6ce-4b6d-4c08-be7e-f978887c6085" providerId="ADAL" clId="{EE376603-5473-4B06-AADD-02AB77216027}" dt="2023-08-10T14:39:50.548" v="881" actId="47"/>
        <pc:sldMkLst>
          <pc:docMk/>
          <pc:sldMk cId="1757476698" sldId="294"/>
        </pc:sldMkLst>
      </pc:sldChg>
      <pc:sldChg chg="modSp mod ord modShow modNotesTx">
        <pc:chgData name="Justin Seabolt" userId="9ecec6ce-4b6d-4c08-be7e-f978887c6085" providerId="ADAL" clId="{EE376603-5473-4B06-AADD-02AB77216027}" dt="2023-08-11T11:53:22.228" v="1597" actId="20577"/>
        <pc:sldMkLst>
          <pc:docMk/>
          <pc:sldMk cId="161258308" sldId="295"/>
        </pc:sldMkLst>
        <pc:spChg chg="mod">
          <ac:chgData name="Justin Seabolt" userId="9ecec6ce-4b6d-4c08-be7e-f978887c6085" providerId="ADAL" clId="{EE376603-5473-4B06-AADD-02AB77216027}" dt="2023-08-11T11:52:46.837" v="1591" actId="20577"/>
          <ac:spMkLst>
            <pc:docMk/>
            <pc:sldMk cId="161258308" sldId="295"/>
            <ac:spMk id="4" creationId="{5B83E472-9F93-4EFF-8363-7D8E75BA32C8}"/>
          </ac:spMkLst>
        </pc:spChg>
      </pc:sldChg>
      <pc:sldChg chg="del">
        <pc:chgData name="Justin Seabolt" userId="9ecec6ce-4b6d-4c08-be7e-f978887c6085" providerId="ADAL" clId="{EE376603-5473-4B06-AADD-02AB77216027}" dt="2023-08-10T14:37:17.584" v="791" actId="47"/>
        <pc:sldMkLst>
          <pc:docMk/>
          <pc:sldMk cId="0" sldId="296"/>
        </pc:sldMkLst>
      </pc:sldChg>
      <pc:sldChg chg="del">
        <pc:chgData name="Justin Seabolt" userId="9ecec6ce-4b6d-4c08-be7e-f978887c6085" providerId="ADAL" clId="{EE376603-5473-4B06-AADD-02AB77216027}" dt="2023-08-10T14:37:20.101" v="792" actId="47"/>
        <pc:sldMkLst>
          <pc:docMk/>
          <pc:sldMk cId="800750800" sldId="298"/>
        </pc:sldMkLst>
      </pc:sldChg>
      <pc:sldChg chg="addSp modSp new del mod setBg">
        <pc:chgData name="Justin Seabolt" userId="9ecec6ce-4b6d-4c08-be7e-f978887c6085" providerId="ADAL" clId="{EE376603-5473-4B06-AADD-02AB77216027}" dt="2023-08-10T14:28:11.203" v="312" actId="47"/>
        <pc:sldMkLst>
          <pc:docMk/>
          <pc:sldMk cId="77475160" sldId="299"/>
        </pc:sldMkLst>
        <pc:spChg chg="add">
          <ac:chgData name="Justin Seabolt" userId="9ecec6ce-4b6d-4c08-be7e-f978887c6085" providerId="ADAL" clId="{EE376603-5473-4B06-AADD-02AB77216027}" dt="2023-08-10T14:26:27.824" v="218" actId="26606"/>
          <ac:spMkLst>
            <pc:docMk/>
            <pc:sldMk cId="77475160" sldId="299"/>
            <ac:spMk id="8" creationId="{32BC26D8-82FB-445E-AA49-62A77D7C1EE0}"/>
          </ac:spMkLst>
        </pc:spChg>
        <pc:spChg chg="add">
          <ac:chgData name="Justin Seabolt" userId="9ecec6ce-4b6d-4c08-be7e-f978887c6085" providerId="ADAL" clId="{EE376603-5473-4B06-AADD-02AB77216027}" dt="2023-08-10T14:26:27.824" v="218" actId="26606"/>
          <ac:spMkLst>
            <pc:docMk/>
            <pc:sldMk cId="77475160" sldId="299"/>
            <ac:spMk id="10" creationId="{CB44330D-EA18-4254-AA95-EB49948539B8}"/>
          </ac:spMkLst>
        </pc:spChg>
        <pc:picChg chg="add mod">
          <ac:chgData name="Justin Seabolt" userId="9ecec6ce-4b6d-4c08-be7e-f978887c6085" providerId="ADAL" clId="{EE376603-5473-4B06-AADD-02AB77216027}" dt="2023-08-10T14:26:43.792" v="227" actId="692"/>
          <ac:picMkLst>
            <pc:docMk/>
            <pc:sldMk cId="77475160" sldId="299"/>
            <ac:picMk id="3" creationId="{44CCBEC1-C791-4189-9A83-9E070A3BE5C1}"/>
          </ac:picMkLst>
        </pc:picChg>
      </pc:sldChg>
      <pc:sldChg chg="del">
        <pc:chgData name="Justin Seabolt" userId="9ecec6ce-4b6d-4c08-be7e-f978887c6085" providerId="ADAL" clId="{EE376603-5473-4B06-AADD-02AB77216027}" dt="2023-08-10T14:25:24.686" v="214" actId="47"/>
        <pc:sldMkLst>
          <pc:docMk/>
          <pc:sldMk cId="117695322" sldId="299"/>
        </pc:sldMkLst>
      </pc:sldChg>
      <pc:sldChg chg="addSp modSp add mod ord modNotesTx">
        <pc:chgData name="Justin Seabolt" userId="9ecec6ce-4b6d-4c08-be7e-f978887c6085" providerId="ADAL" clId="{EE376603-5473-4B06-AADD-02AB77216027}" dt="2023-08-10T14:40:41.257" v="896"/>
        <pc:sldMkLst>
          <pc:docMk/>
          <pc:sldMk cId="1189748751" sldId="300"/>
        </pc:sldMkLst>
        <pc:spChg chg="mod">
          <ac:chgData name="Justin Seabolt" userId="9ecec6ce-4b6d-4c08-be7e-f978887c6085" providerId="ADAL" clId="{EE376603-5473-4B06-AADD-02AB77216027}" dt="2023-08-10T14:27:08.999" v="269" actId="20577"/>
          <ac:spMkLst>
            <pc:docMk/>
            <pc:sldMk cId="1189748751" sldId="300"/>
            <ac:spMk id="4" creationId="{5B83E472-9F93-4EFF-8363-7D8E75BA32C8}"/>
          </ac:spMkLst>
        </pc:spChg>
        <pc:picChg chg="add mod">
          <ac:chgData name="Justin Seabolt" userId="9ecec6ce-4b6d-4c08-be7e-f978887c6085" providerId="ADAL" clId="{EE376603-5473-4B06-AADD-02AB77216027}" dt="2023-08-10T14:27:34.240" v="276" actId="692"/>
          <ac:picMkLst>
            <pc:docMk/>
            <pc:sldMk cId="1189748751" sldId="300"/>
            <ac:picMk id="3" creationId="{86F481C1-42BE-4A8E-91E9-4DBEF86E4F39}"/>
          </ac:picMkLst>
        </pc:picChg>
      </pc:sldChg>
      <pc:sldChg chg="modSp add mod ord modNotesTx">
        <pc:chgData name="Justin Seabolt" userId="9ecec6ce-4b6d-4c08-be7e-f978887c6085" providerId="ADAL" clId="{EE376603-5473-4B06-AADD-02AB77216027}" dt="2023-08-10T17:40:27.040" v="1472" actId="20577"/>
        <pc:sldMkLst>
          <pc:docMk/>
          <pc:sldMk cId="111251799" sldId="301"/>
        </pc:sldMkLst>
        <pc:spChg chg="mod">
          <ac:chgData name="Justin Seabolt" userId="9ecec6ce-4b6d-4c08-be7e-f978887c6085" providerId="ADAL" clId="{EE376603-5473-4B06-AADD-02AB77216027}" dt="2023-08-10T14:35:01.228" v="733" actId="20577"/>
          <ac:spMkLst>
            <pc:docMk/>
            <pc:sldMk cId="111251799" sldId="301"/>
            <ac:spMk id="4" creationId="{5B83E472-9F93-4EFF-8363-7D8E75BA32C8}"/>
          </ac:spMkLst>
        </pc:spChg>
      </pc:sldChg>
      <pc:sldChg chg="add del">
        <pc:chgData name="Justin Seabolt" userId="9ecec6ce-4b6d-4c08-be7e-f978887c6085" providerId="ADAL" clId="{EE376603-5473-4B06-AADD-02AB77216027}" dt="2023-08-10T14:35:29.562" v="748" actId="2696"/>
        <pc:sldMkLst>
          <pc:docMk/>
          <pc:sldMk cId="190531020" sldId="302"/>
        </pc:sldMkLst>
      </pc:sldChg>
      <pc:sldChg chg="modSp add mod ord modNotesTx">
        <pc:chgData name="Justin Seabolt" userId="9ecec6ce-4b6d-4c08-be7e-f978887c6085" providerId="ADAL" clId="{EE376603-5473-4B06-AADD-02AB77216027}" dt="2023-08-10T17:46:47.049" v="1519"/>
        <pc:sldMkLst>
          <pc:docMk/>
          <pc:sldMk cId="2157261794" sldId="303"/>
        </pc:sldMkLst>
        <pc:spChg chg="mod">
          <ac:chgData name="Justin Seabolt" userId="9ecec6ce-4b6d-4c08-be7e-f978887c6085" providerId="ADAL" clId="{EE376603-5473-4B06-AADD-02AB77216027}" dt="2023-08-10T17:39:04.941" v="1428" actId="20577"/>
          <ac:spMkLst>
            <pc:docMk/>
            <pc:sldMk cId="2157261794" sldId="303"/>
            <ac:spMk id="4" creationId="{5B83E472-9F93-4EFF-8363-7D8E75BA32C8}"/>
          </ac:spMkLst>
        </pc:spChg>
      </pc:sldChg>
      <pc:sldChg chg="modSp add mod ord modNotesTx">
        <pc:chgData name="Justin Seabolt" userId="9ecec6ce-4b6d-4c08-be7e-f978887c6085" providerId="ADAL" clId="{EE376603-5473-4B06-AADD-02AB77216027}" dt="2023-08-10T17:40:55.174" v="1496" actId="20577"/>
        <pc:sldMkLst>
          <pc:docMk/>
          <pc:sldMk cId="4152491478" sldId="304"/>
        </pc:sldMkLst>
        <pc:spChg chg="mod">
          <ac:chgData name="Justin Seabolt" userId="9ecec6ce-4b6d-4c08-be7e-f978887c6085" providerId="ADAL" clId="{EE376603-5473-4B06-AADD-02AB77216027}" dt="2023-08-10T14:35:06.657" v="747" actId="20577"/>
          <ac:spMkLst>
            <pc:docMk/>
            <pc:sldMk cId="4152491478" sldId="304"/>
            <ac:spMk id="4" creationId="{5B83E472-9F93-4EFF-8363-7D8E75BA32C8}"/>
          </ac:spMkLst>
        </pc:spChg>
      </pc:sldChg>
      <pc:sldChg chg="modSp add mod ord modNotesTx">
        <pc:chgData name="Justin Seabolt" userId="9ecec6ce-4b6d-4c08-be7e-f978887c6085" providerId="ADAL" clId="{EE376603-5473-4B06-AADD-02AB77216027}" dt="2023-08-10T17:41:02.493" v="1504" actId="20577"/>
        <pc:sldMkLst>
          <pc:docMk/>
          <pc:sldMk cId="714319554" sldId="305"/>
        </pc:sldMkLst>
        <pc:spChg chg="mod">
          <ac:chgData name="Justin Seabolt" userId="9ecec6ce-4b6d-4c08-be7e-f978887c6085" providerId="ADAL" clId="{EE376603-5473-4B06-AADD-02AB77216027}" dt="2023-08-10T14:36:20.030" v="769" actId="113"/>
          <ac:spMkLst>
            <pc:docMk/>
            <pc:sldMk cId="714319554" sldId="305"/>
            <ac:spMk id="4" creationId="{5B83E472-9F93-4EFF-8363-7D8E75BA32C8}"/>
          </ac:spMkLst>
        </pc:spChg>
      </pc:sldChg>
      <pc:sldChg chg="modSp add mod">
        <pc:chgData name="Justin Seabolt" userId="9ecec6ce-4b6d-4c08-be7e-f978887c6085" providerId="ADAL" clId="{EE376603-5473-4B06-AADD-02AB77216027}" dt="2023-08-10T16:43:26.818" v="1124" actId="20577"/>
        <pc:sldMkLst>
          <pc:docMk/>
          <pc:sldMk cId="1190803095" sldId="306"/>
        </pc:sldMkLst>
        <pc:spChg chg="mod">
          <ac:chgData name="Justin Seabolt" userId="9ecec6ce-4b6d-4c08-be7e-f978887c6085" providerId="ADAL" clId="{EE376603-5473-4B06-AADD-02AB77216027}" dt="2023-08-10T16:43:26.818" v="1124" actId="20577"/>
          <ac:spMkLst>
            <pc:docMk/>
            <pc:sldMk cId="1190803095" sldId="306"/>
            <ac:spMk id="4" creationId="{5B83E472-9F93-4EFF-8363-7D8E75BA32C8}"/>
          </ac:spMkLst>
        </pc:spChg>
      </pc:sldChg>
      <pc:sldChg chg="modSp add mod">
        <pc:chgData name="Justin Seabolt" userId="9ecec6ce-4b6d-4c08-be7e-f978887c6085" providerId="ADAL" clId="{EE376603-5473-4B06-AADD-02AB77216027}" dt="2023-08-10T16:44:25.577" v="1159" actId="113"/>
        <pc:sldMkLst>
          <pc:docMk/>
          <pc:sldMk cId="3116729202" sldId="307"/>
        </pc:sldMkLst>
        <pc:spChg chg="mod">
          <ac:chgData name="Justin Seabolt" userId="9ecec6ce-4b6d-4c08-be7e-f978887c6085" providerId="ADAL" clId="{EE376603-5473-4B06-AADD-02AB77216027}" dt="2023-08-10T16:44:25.577" v="1159" actId="113"/>
          <ac:spMkLst>
            <pc:docMk/>
            <pc:sldMk cId="3116729202" sldId="307"/>
            <ac:spMk id="4" creationId="{5B83E472-9F93-4EFF-8363-7D8E75BA32C8}"/>
          </ac:spMkLst>
        </pc:spChg>
      </pc:sldChg>
      <pc:sldChg chg="modSp add mod">
        <pc:chgData name="Justin Seabolt" userId="9ecec6ce-4b6d-4c08-be7e-f978887c6085" providerId="ADAL" clId="{EE376603-5473-4B06-AADD-02AB77216027}" dt="2023-08-10T16:44:57.826" v="1165" actId="20577"/>
        <pc:sldMkLst>
          <pc:docMk/>
          <pc:sldMk cId="3578087675" sldId="308"/>
        </pc:sldMkLst>
        <pc:spChg chg="mod">
          <ac:chgData name="Justin Seabolt" userId="9ecec6ce-4b6d-4c08-be7e-f978887c6085" providerId="ADAL" clId="{EE376603-5473-4B06-AADD-02AB77216027}" dt="2023-08-10T16:44:57.826" v="1165" actId="20577"/>
          <ac:spMkLst>
            <pc:docMk/>
            <pc:sldMk cId="3578087675" sldId="308"/>
            <ac:spMk id="4" creationId="{5B83E472-9F93-4EFF-8363-7D8E75BA32C8}"/>
          </ac:spMkLst>
        </pc:spChg>
      </pc:sldChg>
    </pc:docChg>
  </pc:docChgLst>
  <pc:docChgLst>
    <pc:chgData name="Justin Seabolt" userId="9ecec6ce-4b6d-4c08-be7e-f978887c6085" providerId="ADAL" clId="{2DB14697-6161-4516-A52F-734951388F77}"/>
    <pc:docChg chg="undo custSel addSld modSld sldOrd modNotesMaster">
      <pc:chgData name="Justin Seabolt" userId="9ecec6ce-4b6d-4c08-be7e-f978887c6085" providerId="ADAL" clId="{2DB14697-6161-4516-A52F-734951388F77}" dt="2023-08-02T17:34:16.763" v="979" actId="20577"/>
      <pc:docMkLst>
        <pc:docMk/>
      </pc:docMkLst>
      <pc:sldChg chg="modSp mod">
        <pc:chgData name="Justin Seabolt" userId="9ecec6ce-4b6d-4c08-be7e-f978887c6085" providerId="ADAL" clId="{2DB14697-6161-4516-A52F-734951388F77}" dt="2023-07-25T17:39:23.218" v="642" actId="20577"/>
        <pc:sldMkLst>
          <pc:docMk/>
          <pc:sldMk cId="3616207552" sldId="256"/>
        </pc:sldMkLst>
        <pc:spChg chg="mod">
          <ac:chgData name="Justin Seabolt" userId="9ecec6ce-4b6d-4c08-be7e-f978887c6085" providerId="ADAL" clId="{2DB14697-6161-4516-A52F-734951388F77}" dt="2023-07-25T17:39:23.218" v="642" actId="20577"/>
          <ac:spMkLst>
            <pc:docMk/>
            <pc:sldMk cId="3616207552" sldId="256"/>
            <ac:spMk id="4" creationId="{5B83E472-9F93-4EFF-8363-7D8E75BA32C8}"/>
          </ac:spMkLst>
        </pc:spChg>
      </pc:sldChg>
      <pc:sldChg chg="modSp mod">
        <pc:chgData name="Justin Seabolt" userId="9ecec6ce-4b6d-4c08-be7e-f978887c6085" providerId="ADAL" clId="{2DB14697-6161-4516-A52F-734951388F77}" dt="2023-07-25T17:46:26.118" v="781" actId="20577"/>
        <pc:sldMkLst>
          <pc:docMk/>
          <pc:sldMk cId="1614803848" sldId="259"/>
        </pc:sldMkLst>
        <pc:spChg chg="mod">
          <ac:chgData name="Justin Seabolt" userId="9ecec6ce-4b6d-4c08-be7e-f978887c6085" providerId="ADAL" clId="{2DB14697-6161-4516-A52F-734951388F77}" dt="2023-07-25T17:46:26.118" v="781" actId="20577"/>
          <ac:spMkLst>
            <pc:docMk/>
            <pc:sldMk cId="1614803848" sldId="259"/>
            <ac:spMk id="4" creationId="{5B83E472-9F93-4EFF-8363-7D8E75BA32C8}"/>
          </ac:spMkLst>
        </pc:spChg>
      </pc:sldChg>
      <pc:sldChg chg="modSp mod">
        <pc:chgData name="Justin Seabolt" userId="9ecec6ce-4b6d-4c08-be7e-f978887c6085" providerId="ADAL" clId="{2DB14697-6161-4516-A52F-734951388F77}" dt="2023-07-25T17:43:41.128" v="683" actId="20577"/>
        <pc:sldMkLst>
          <pc:docMk/>
          <pc:sldMk cId="1171196813" sldId="271"/>
        </pc:sldMkLst>
        <pc:spChg chg="mod">
          <ac:chgData name="Justin Seabolt" userId="9ecec6ce-4b6d-4c08-be7e-f978887c6085" providerId="ADAL" clId="{2DB14697-6161-4516-A52F-734951388F77}" dt="2023-07-25T17:43:41.128" v="683" actId="20577"/>
          <ac:spMkLst>
            <pc:docMk/>
            <pc:sldMk cId="1171196813" sldId="271"/>
            <ac:spMk id="4" creationId="{5B83E472-9F93-4EFF-8363-7D8E75BA32C8}"/>
          </ac:spMkLst>
        </pc:spChg>
      </pc:sldChg>
      <pc:sldChg chg="modSp mod">
        <pc:chgData name="Justin Seabolt" userId="9ecec6ce-4b6d-4c08-be7e-f978887c6085" providerId="ADAL" clId="{2DB14697-6161-4516-A52F-734951388F77}" dt="2023-07-25T17:46:05.362" v="765" actId="20577"/>
        <pc:sldMkLst>
          <pc:docMk/>
          <pc:sldMk cId="19591429" sldId="272"/>
        </pc:sldMkLst>
        <pc:spChg chg="mod">
          <ac:chgData name="Justin Seabolt" userId="9ecec6ce-4b6d-4c08-be7e-f978887c6085" providerId="ADAL" clId="{2DB14697-6161-4516-A52F-734951388F77}" dt="2023-07-25T17:46:05.362" v="765" actId="20577"/>
          <ac:spMkLst>
            <pc:docMk/>
            <pc:sldMk cId="19591429" sldId="272"/>
            <ac:spMk id="4" creationId="{5B83E472-9F93-4EFF-8363-7D8E75BA32C8}"/>
          </ac:spMkLst>
        </pc:spChg>
        <pc:picChg chg="mod">
          <ac:chgData name="Justin Seabolt" userId="9ecec6ce-4b6d-4c08-be7e-f978887c6085" providerId="ADAL" clId="{2DB14697-6161-4516-A52F-734951388F77}" dt="2023-07-25T17:44:02.613" v="684" actId="207"/>
          <ac:picMkLst>
            <pc:docMk/>
            <pc:sldMk cId="19591429" sldId="272"/>
            <ac:picMk id="5" creationId="{EC494BCB-971B-40AE-8C63-D422064ABCED}"/>
          </ac:picMkLst>
        </pc:picChg>
      </pc:sldChg>
      <pc:sldChg chg="modSp mod">
        <pc:chgData name="Justin Seabolt" userId="9ecec6ce-4b6d-4c08-be7e-f978887c6085" providerId="ADAL" clId="{2DB14697-6161-4516-A52F-734951388F77}" dt="2023-07-25T17:46:09.614" v="773" actId="20577"/>
        <pc:sldMkLst>
          <pc:docMk/>
          <pc:sldMk cId="2716145399" sldId="273"/>
        </pc:sldMkLst>
        <pc:spChg chg="mod">
          <ac:chgData name="Justin Seabolt" userId="9ecec6ce-4b6d-4c08-be7e-f978887c6085" providerId="ADAL" clId="{2DB14697-6161-4516-A52F-734951388F77}" dt="2023-07-25T17:46:09.614" v="773" actId="20577"/>
          <ac:spMkLst>
            <pc:docMk/>
            <pc:sldMk cId="2716145399" sldId="273"/>
            <ac:spMk id="4" creationId="{5B83E472-9F93-4EFF-8363-7D8E75BA32C8}"/>
          </ac:spMkLst>
        </pc:spChg>
      </pc:sldChg>
      <pc:sldChg chg="modSp mod">
        <pc:chgData name="Justin Seabolt" userId="9ecec6ce-4b6d-4c08-be7e-f978887c6085" providerId="ADAL" clId="{2DB14697-6161-4516-A52F-734951388F77}" dt="2023-07-25T17:46:32.172" v="791" actId="20577"/>
        <pc:sldMkLst>
          <pc:docMk/>
          <pc:sldMk cId="761223217" sldId="277"/>
        </pc:sldMkLst>
        <pc:spChg chg="mod">
          <ac:chgData name="Justin Seabolt" userId="9ecec6ce-4b6d-4c08-be7e-f978887c6085" providerId="ADAL" clId="{2DB14697-6161-4516-A52F-734951388F77}" dt="2023-07-25T17:46:32.172" v="791" actId="20577"/>
          <ac:spMkLst>
            <pc:docMk/>
            <pc:sldMk cId="761223217" sldId="277"/>
            <ac:spMk id="4" creationId="{5B83E472-9F93-4EFF-8363-7D8E75BA32C8}"/>
          </ac:spMkLst>
        </pc:spChg>
      </pc:sldChg>
      <pc:sldChg chg="modSp mod">
        <pc:chgData name="Justin Seabolt" userId="9ecec6ce-4b6d-4c08-be7e-f978887c6085" providerId="ADAL" clId="{2DB14697-6161-4516-A52F-734951388F77}" dt="2023-07-25T12:43:14.514" v="519" actId="20577"/>
        <pc:sldMkLst>
          <pc:docMk/>
          <pc:sldMk cId="3997200434" sldId="285"/>
        </pc:sldMkLst>
        <pc:spChg chg="mod">
          <ac:chgData name="Justin Seabolt" userId="9ecec6ce-4b6d-4c08-be7e-f978887c6085" providerId="ADAL" clId="{2DB14697-6161-4516-A52F-734951388F77}" dt="2023-07-25T12:43:14.514" v="519" actId="20577"/>
          <ac:spMkLst>
            <pc:docMk/>
            <pc:sldMk cId="3997200434" sldId="285"/>
            <ac:spMk id="2" creationId="{3584836F-883B-F928-4705-345D8AF57E6B}"/>
          </ac:spMkLst>
        </pc:spChg>
      </pc:sldChg>
      <pc:sldChg chg="modSp mod">
        <pc:chgData name="Justin Seabolt" userId="9ecec6ce-4b6d-4c08-be7e-f978887c6085" providerId="ADAL" clId="{2DB14697-6161-4516-A52F-734951388F77}" dt="2023-07-25T17:45:07.936" v="755" actId="20577"/>
        <pc:sldMkLst>
          <pc:docMk/>
          <pc:sldMk cId="3610981047" sldId="287"/>
        </pc:sldMkLst>
        <pc:spChg chg="mod">
          <ac:chgData name="Justin Seabolt" userId="9ecec6ce-4b6d-4c08-be7e-f978887c6085" providerId="ADAL" clId="{2DB14697-6161-4516-A52F-734951388F77}" dt="2023-07-25T17:45:07.936" v="755" actId="20577"/>
          <ac:spMkLst>
            <pc:docMk/>
            <pc:sldMk cId="3610981047" sldId="287"/>
            <ac:spMk id="4" creationId="{5B83E472-9F93-4EFF-8363-7D8E75BA32C8}"/>
          </ac:spMkLst>
        </pc:spChg>
      </pc:sldChg>
      <pc:sldChg chg="addSp delSp modSp mod">
        <pc:chgData name="Justin Seabolt" userId="9ecec6ce-4b6d-4c08-be7e-f978887c6085" providerId="ADAL" clId="{2DB14697-6161-4516-A52F-734951388F77}" dt="2023-08-01T13:36:52.011" v="808" actId="20577"/>
        <pc:sldMkLst>
          <pc:docMk/>
          <pc:sldMk cId="3747622578" sldId="290"/>
        </pc:sldMkLst>
        <pc:spChg chg="add del mod">
          <ac:chgData name="Justin Seabolt" userId="9ecec6ce-4b6d-4c08-be7e-f978887c6085" providerId="ADAL" clId="{2DB14697-6161-4516-A52F-734951388F77}" dt="2023-08-01T13:36:52.011" v="808" actId="20577"/>
          <ac:spMkLst>
            <pc:docMk/>
            <pc:sldMk cId="3747622578" sldId="290"/>
            <ac:spMk id="4" creationId="{4B44E2B6-E550-49B4-9CFC-B6BD28AE0438}"/>
          </ac:spMkLst>
        </pc:spChg>
        <pc:spChg chg="add del mod">
          <ac:chgData name="Justin Seabolt" userId="9ecec6ce-4b6d-4c08-be7e-f978887c6085" providerId="ADAL" clId="{2DB14697-6161-4516-A52F-734951388F77}" dt="2023-07-25T20:03:29.195" v="796" actId="478"/>
          <ac:spMkLst>
            <pc:docMk/>
            <pc:sldMk cId="3747622578" sldId="290"/>
            <ac:spMk id="5" creationId="{6826FAA9-9C2B-4C8D-B83B-6EF251DA5980}"/>
          </ac:spMkLst>
        </pc:spChg>
        <pc:spChg chg="add mod">
          <ac:chgData name="Justin Seabolt" userId="9ecec6ce-4b6d-4c08-be7e-f978887c6085" providerId="ADAL" clId="{2DB14697-6161-4516-A52F-734951388F77}" dt="2023-07-06T17:31:43.877" v="30" actId="1076"/>
          <ac:spMkLst>
            <pc:docMk/>
            <pc:sldMk cId="3747622578" sldId="290"/>
            <ac:spMk id="14" creationId="{337EC19C-D1E7-4B69-8197-B08CC6C84298}"/>
          </ac:spMkLst>
        </pc:spChg>
        <pc:spChg chg="mod">
          <ac:chgData name="Justin Seabolt" userId="9ecec6ce-4b6d-4c08-be7e-f978887c6085" providerId="ADAL" clId="{2DB14697-6161-4516-A52F-734951388F77}" dt="2023-07-25T12:52:13.151" v="634" actId="33524"/>
          <ac:spMkLst>
            <pc:docMk/>
            <pc:sldMk cId="3747622578" sldId="290"/>
            <ac:spMk id="16" creationId="{367B1BAA-9D0F-6F06-F67A-896DBE849C3E}"/>
          </ac:spMkLst>
        </pc:spChg>
        <pc:spChg chg="add del mod">
          <ac:chgData name="Justin Seabolt" userId="9ecec6ce-4b6d-4c08-be7e-f978887c6085" providerId="ADAL" clId="{2DB14697-6161-4516-A52F-734951388F77}" dt="2023-07-25T20:03:26.425" v="792" actId="478"/>
          <ac:spMkLst>
            <pc:docMk/>
            <pc:sldMk cId="3747622578" sldId="290"/>
            <ac:spMk id="19" creationId="{43E24E00-B416-4EFA-90E3-2CE8B0AB07F7}"/>
          </ac:spMkLst>
        </pc:spChg>
        <pc:spChg chg="add del mod">
          <ac:chgData name="Justin Seabolt" userId="9ecec6ce-4b6d-4c08-be7e-f978887c6085" providerId="ADAL" clId="{2DB14697-6161-4516-A52F-734951388F77}" dt="2023-07-25T20:03:27.172" v="793" actId="478"/>
          <ac:spMkLst>
            <pc:docMk/>
            <pc:sldMk cId="3747622578" sldId="290"/>
            <ac:spMk id="20" creationId="{FA9801A6-C98B-4009-AF93-06E19F93AC93}"/>
          </ac:spMkLst>
        </pc:spChg>
        <pc:spChg chg="add del mod">
          <ac:chgData name="Justin Seabolt" userId="9ecec6ce-4b6d-4c08-be7e-f978887c6085" providerId="ADAL" clId="{2DB14697-6161-4516-A52F-734951388F77}" dt="2023-07-25T20:03:29.852" v="797" actId="478"/>
          <ac:spMkLst>
            <pc:docMk/>
            <pc:sldMk cId="3747622578" sldId="290"/>
            <ac:spMk id="21" creationId="{EF7A0E40-B92C-47FB-A55B-E7687143BD27}"/>
          </ac:spMkLst>
        </pc:spChg>
        <pc:spChg chg="add del mod">
          <ac:chgData name="Justin Seabolt" userId="9ecec6ce-4b6d-4c08-be7e-f978887c6085" providerId="ADAL" clId="{2DB14697-6161-4516-A52F-734951388F77}" dt="2023-07-25T20:03:30.637" v="798" actId="478"/>
          <ac:spMkLst>
            <pc:docMk/>
            <pc:sldMk cId="3747622578" sldId="290"/>
            <ac:spMk id="22" creationId="{75B34F3B-51AB-4210-B916-4BB313A5407B}"/>
          </ac:spMkLst>
        </pc:spChg>
        <pc:spChg chg="add del mod">
          <ac:chgData name="Justin Seabolt" userId="9ecec6ce-4b6d-4c08-be7e-f978887c6085" providerId="ADAL" clId="{2DB14697-6161-4516-A52F-734951388F77}" dt="2023-07-25T20:03:36.100" v="803" actId="478"/>
          <ac:spMkLst>
            <pc:docMk/>
            <pc:sldMk cId="3747622578" sldId="290"/>
            <ac:spMk id="23" creationId="{C976E42F-1BCC-4D38-9881-FA40822E398D}"/>
          </ac:spMkLst>
        </pc:spChg>
        <pc:spChg chg="add del mod">
          <ac:chgData name="Justin Seabolt" userId="9ecec6ce-4b6d-4c08-be7e-f978887c6085" providerId="ADAL" clId="{2DB14697-6161-4516-A52F-734951388F77}" dt="2023-07-25T20:03:34.522" v="801" actId="478"/>
          <ac:spMkLst>
            <pc:docMk/>
            <pc:sldMk cId="3747622578" sldId="290"/>
            <ac:spMk id="24" creationId="{08EEF3BA-6D6D-4182-9E27-BD6CFCD3A784}"/>
          </ac:spMkLst>
        </pc:spChg>
        <pc:spChg chg="add del mod">
          <ac:chgData name="Justin Seabolt" userId="9ecec6ce-4b6d-4c08-be7e-f978887c6085" providerId="ADAL" clId="{2DB14697-6161-4516-A52F-734951388F77}" dt="2023-07-25T20:03:37.107" v="804" actId="478"/>
          <ac:spMkLst>
            <pc:docMk/>
            <pc:sldMk cId="3747622578" sldId="290"/>
            <ac:spMk id="25" creationId="{E653853E-D570-42BE-8BEA-004D927E717C}"/>
          </ac:spMkLst>
        </pc:spChg>
        <pc:spChg chg="add del mod">
          <ac:chgData name="Justin Seabolt" userId="9ecec6ce-4b6d-4c08-be7e-f978887c6085" providerId="ADAL" clId="{2DB14697-6161-4516-A52F-734951388F77}" dt="2023-07-25T20:03:37.789" v="805" actId="478"/>
          <ac:spMkLst>
            <pc:docMk/>
            <pc:sldMk cId="3747622578" sldId="290"/>
            <ac:spMk id="26" creationId="{417BAFED-328D-4B52-B16C-32EDE65A3DD8}"/>
          </ac:spMkLst>
        </pc:spChg>
        <pc:spChg chg="add del mod">
          <ac:chgData name="Justin Seabolt" userId="9ecec6ce-4b6d-4c08-be7e-f978887c6085" providerId="ADAL" clId="{2DB14697-6161-4516-A52F-734951388F77}" dt="2023-07-25T20:03:27.839" v="794" actId="478"/>
          <ac:spMkLst>
            <pc:docMk/>
            <pc:sldMk cId="3747622578" sldId="290"/>
            <ac:spMk id="27" creationId="{7BC5E254-37C8-4962-8E7D-126BE9FBF96A}"/>
          </ac:spMkLst>
        </pc:spChg>
        <pc:spChg chg="add del mod">
          <ac:chgData name="Justin Seabolt" userId="9ecec6ce-4b6d-4c08-be7e-f978887c6085" providerId="ADAL" clId="{2DB14697-6161-4516-A52F-734951388F77}" dt="2023-07-25T20:03:28.470" v="795" actId="478"/>
          <ac:spMkLst>
            <pc:docMk/>
            <pc:sldMk cId="3747622578" sldId="290"/>
            <ac:spMk id="28" creationId="{3A40CDA7-60ED-461F-89F2-A34D37930B42}"/>
          </ac:spMkLst>
        </pc:spChg>
        <pc:spChg chg="add del mod">
          <ac:chgData name="Justin Seabolt" userId="9ecec6ce-4b6d-4c08-be7e-f978887c6085" providerId="ADAL" clId="{2DB14697-6161-4516-A52F-734951388F77}" dt="2023-07-25T20:03:38.544" v="806" actId="478"/>
          <ac:spMkLst>
            <pc:docMk/>
            <pc:sldMk cId="3747622578" sldId="290"/>
            <ac:spMk id="29" creationId="{4A8D2555-1BBA-4E0A-8EA3-1A99F77C7C2C}"/>
          </ac:spMkLst>
        </pc:spChg>
        <pc:spChg chg="add del mod">
          <ac:chgData name="Justin Seabolt" userId="9ecec6ce-4b6d-4c08-be7e-f978887c6085" providerId="ADAL" clId="{2DB14697-6161-4516-A52F-734951388F77}" dt="2023-07-25T20:03:35.387" v="802" actId="478"/>
          <ac:spMkLst>
            <pc:docMk/>
            <pc:sldMk cId="3747622578" sldId="290"/>
            <ac:spMk id="30" creationId="{2935173C-EE2F-46B7-8E97-EDAFAEEA7378}"/>
          </ac:spMkLst>
        </pc:spChg>
        <pc:picChg chg="mod">
          <ac:chgData name="Justin Seabolt" userId="9ecec6ce-4b6d-4c08-be7e-f978887c6085" providerId="ADAL" clId="{2DB14697-6161-4516-A52F-734951388F77}" dt="2023-07-06T17:29:44.026" v="1" actId="1076"/>
          <ac:picMkLst>
            <pc:docMk/>
            <pc:sldMk cId="3747622578" sldId="290"/>
            <ac:picMk id="7" creationId="{8A211F8A-9936-BF56-CACA-E7FBDEC7D882}"/>
          </ac:picMkLst>
        </pc:picChg>
        <pc:picChg chg="mod">
          <ac:chgData name="Justin Seabolt" userId="9ecec6ce-4b6d-4c08-be7e-f978887c6085" providerId="ADAL" clId="{2DB14697-6161-4516-A52F-734951388F77}" dt="2023-07-06T17:29:42.493" v="0" actId="1076"/>
          <ac:picMkLst>
            <pc:docMk/>
            <pc:sldMk cId="3747622578" sldId="290"/>
            <ac:picMk id="10" creationId="{F35BEDF3-45E9-A5B3-AA78-75703F364327}"/>
          </ac:picMkLst>
        </pc:picChg>
        <pc:picChg chg="del mod">
          <ac:chgData name="Justin Seabolt" userId="9ecec6ce-4b6d-4c08-be7e-f978887c6085" providerId="ADAL" clId="{2DB14697-6161-4516-A52F-734951388F77}" dt="2023-07-06T17:31:31.688" v="28" actId="478"/>
          <ac:picMkLst>
            <pc:docMk/>
            <pc:sldMk cId="3747622578" sldId="290"/>
            <ac:picMk id="12" creationId="{ACE7D66B-1EBB-4DC6-FDEA-8BB1DD39297E}"/>
          </ac:picMkLst>
        </pc:picChg>
        <pc:picChg chg="mod">
          <ac:chgData name="Justin Seabolt" userId="9ecec6ce-4b6d-4c08-be7e-f978887c6085" providerId="ADAL" clId="{2DB14697-6161-4516-A52F-734951388F77}" dt="2023-07-06T17:31:26.908" v="27" actId="14100"/>
          <ac:picMkLst>
            <pc:docMk/>
            <pc:sldMk cId="3747622578" sldId="290"/>
            <ac:picMk id="13" creationId="{3BB29176-EE9E-0974-65D1-37EDB84E1610}"/>
          </ac:picMkLst>
        </pc:picChg>
        <pc:picChg chg="mod">
          <ac:chgData name="Justin Seabolt" userId="9ecec6ce-4b6d-4c08-be7e-f978887c6085" providerId="ADAL" clId="{2DB14697-6161-4516-A52F-734951388F77}" dt="2023-07-06T17:30:30.262" v="7" actId="14100"/>
          <ac:picMkLst>
            <pc:docMk/>
            <pc:sldMk cId="3747622578" sldId="290"/>
            <ac:picMk id="15" creationId="{047671E8-9424-ABF4-9DF9-02F757B8155E}"/>
          </ac:picMkLst>
        </pc:picChg>
        <pc:picChg chg="mod">
          <ac:chgData name="Justin Seabolt" userId="9ecec6ce-4b6d-4c08-be7e-f978887c6085" providerId="ADAL" clId="{2DB14697-6161-4516-A52F-734951388F77}" dt="2023-07-06T17:30:17.862" v="5" actId="14100"/>
          <ac:picMkLst>
            <pc:docMk/>
            <pc:sldMk cId="3747622578" sldId="290"/>
            <ac:picMk id="17" creationId="{CAC6070C-BB01-23D5-37DE-F67EF0DDC06E}"/>
          </ac:picMkLst>
        </pc:picChg>
        <pc:picChg chg="mod">
          <ac:chgData name="Justin Seabolt" userId="9ecec6ce-4b6d-4c08-be7e-f978887c6085" providerId="ADAL" clId="{2DB14697-6161-4516-A52F-734951388F77}" dt="2023-07-06T17:30:03.664" v="2" actId="1076"/>
          <ac:picMkLst>
            <pc:docMk/>
            <pc:sldMk cId="3747622578" sldId="290"/>
            <ac:picMk id="18" creationId="{4EA81899-7B75-070E-5280-2B071070591B}"/>
          </ac:picMkLst>
        </pc:picChg>
      </pc:sldChg>
      <pc:sldChg chg="modSp add mod ord">
        <pc:chgData name="Justin Seabolt" userId="9ecec6ce-4b6d-4c08-be7e-f978887c6085" providerId="ADAL" clId="{2DB14697-6161-4516-A52F-734951388F77}" dt="2023-08-02T17:34:16.763" v="979" actId="20577"/>
        <pc:sldMkLst>
          <pc:docMk/>
          <pc:sldMk cId="117695322" sldId="299"/>
        </pc:sldMkLst>
        <pc:spChg chg="mod">
          <ac:chgData name="Justin Seabolt" userId="9ecec6ce-4b6d-4c08-be7e-f978887c6085" providerId="ADAL" clId="{2DB14697-6161-4516-A52F-734951388F77}" dt="2023-08-02T17:34:16.763" v="979" actId="20577"/>
          <ac:spMkLst>
            <pc:docMk/>
            <pc:sldMk cId="117695322" sldId="299"/>
            <ac:spMk id="4" creationId="{5B83E472-9F93-4EFF-8363-7D8E75BA32C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246CA28-A96E-4B1C-92B0-75A2E3A560C3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BA7653-2C6E-4946-AB4C-56B585CC0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Gilbert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A7653-2C6E-4946-AB4C-56B585CC00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38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Taylor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A7653-2C6E-4946-AB4C-56B585CC00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80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Taylor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A7653-2C6E-4946-AB4C-56B585CC00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83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Martinez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A7653-2C6E-4946-AB4C-56B585CC00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84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Martinez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A7653-2C6E-4946-AB4C-56B585CC00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62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Martinez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A7653-2C6E-4946-AB4C-56B585CC00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47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Martinez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A7653-2C6E-4946-AB4C-56B585CC00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20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Martinez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A7653-2C6E-4946-AB4C-56B585CC00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99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Munoz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A7653-2C6E-4946-AB4C-56B585CC00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54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Munoz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A7653-2C6E-4946-AB4C-56B585CC00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506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Muñoz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A7653-2C6E-4946-AB4C-56B585CC004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6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Gilbert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A7653-2C6E-4946-AB4C-56B585CC00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155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Santiago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A7653-2C6E-4946-AB4C-56B585CC004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35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Santiago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A7653-2C6E-4946-AB4C-56B585CC004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786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Boudreaux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A7653-2C6E-4946-AB4C-56B585CC004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129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Jackie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A7653-2C6E-4946-AB4C-56B585CC004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503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Miglionico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A7653-2C6E-4946-AB4C-56B585CC004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511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Armour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A7653-2C6E-4946-AB4C-56B585CC004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916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Seabolt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A7653-2C6E-4946-AB4C-56B585CC004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855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Seabolt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A7653-2C6E-4946-AB4C-56B585CC004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654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Seabolt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A7653-2C6E-4946-AB4C-56B585CC004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971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Seabolt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A7653-2C6E-4946-AB4C-56B585CC004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80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Gilbert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A7653-2C6E-4946-AB4C-56B585CC00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686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A7653-2C6E-4946-AB4C-56B585CC004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92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Gilbert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A7653-2C6E-4946-AB4C-56B585CC00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25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Gilbert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A7653-2C6E-4946-AB4C-56B585CC00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37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Gilbert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A7653-2C6E-4946-AB4C-56B585CC00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74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A7653-2C6E-4946-AB4C-56B585CC00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42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A7653-2C6E-4946-AB4C-56B585CC00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92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Taylor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A7653-2C6E-4946-AB4C-56B585CC00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89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23A1-5C9E-4D01-AD1E-195351137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9DB967-6880-43EF-81F6-A92632971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A1126-C347-4817-B904-5CFCBB7C3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28016-1EB8-4AAA-862D-4EB3FCAF82EF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94A33-24BD-471F-AF87-48A96C2C1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18E67-9039-418B-A8B4-29B0FD768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0CE1-2339-4B5D-9F19-290685319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42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B2EDB-899F-4B36-BBF7-BF88A307E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D31312-3571-429A-88D8-BE0710AF3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59E61-7B1A-44C0-96BB-3902328B5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28016-1EB8-4AAA-862D-4EB3FCAF82EF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BC81C-A733-4404-822C-AF1930681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D3FD0-1117-4CB6-B24A-9CD98CD0D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0CE1-2339-4B5D-9F19-290685319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60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78742E-17F3-4AB8-A111-87B4E2CE00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DDB01F-F301-464D-AE1E-3BA9EFF2E9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9E019-43B9-4FE2-B6EB-4E075C64D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28016-1EB8-4AAA-862D-4EB3FCAF82EF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E477B-655F-4A53-A0BF-C7D654D2F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0AFE4-BE73-41B7-8BD0-DF43DFEFD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0CE1-2339-4B5D-9F19-290685319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76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F8DF1-6FEE-4F18-9F0D-156F70938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E4551-DE38-4049-9FAF-210F16C6E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BD2E7-0338-4850-8DB9-D5B6177C2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28016-1EB8-4AAA-862D-4EB3FCAF82EF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F76E2-763B-46B2-B847-0BA67ACC6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619DD-6431-4EF7-8F2D-196CDFD18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0CE1-2339-4B5D-9F19-290685319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5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C7C1F-00D2-4E41-8214-712ACFBF0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F1D9F-8328-47F8-BE56-E9521EF05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8084-1604-4912-9448-56C925D03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28016-1EB8-4AAA-862D-4EB3FCAF82EF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A3653-63E5-4021-A39C-9F63D846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8E3E2-8B83-480F-ABAC-5D5D24F94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0CE1-2339-4B5D-9F19-290685319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6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76955-FDF0-46A4-B987-6CDBA4BED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44067-5469-4DF0-91A6-D6C181310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97AF14-49F9-4236-8B37-4C540D232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82E02-4361-41C0-8E58-31F0055D1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28016-1EB8-4AAA-862D-4EB3FCAF82EF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89C515-CD55-425C-AF10-19541486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78507E-7BD4-49A3-89DF-FE8AE126C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0CE1-2339-4B5D-9F19-290685319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9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47BD6-ECE0-44D5-9047-3A8CCDC85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E13F6-C7A5-4B83-9531-FB2945684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DE2E20-C224-4845-A535-9796269BB4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4D4CB8-1482-4A82-8B21-DE7EECAF3E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1EA64D-E69D-40C8-94C7-17851490FA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08CE5-9B51-4E3D-A3DC-9666A7752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28016-1EB8-4AAA-862D-4EB3FCAF82EF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DFB358-F785-4084-A0AA-5C3B4D45C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66E983-8394-4890-82C7-DB59503CF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0CE1-2339-4B5D-9F19-290685319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97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2A2CA-4E8A-45C4-A7D5-773852AB8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2D9D42-4108-4ACD-8A2B-C9EA9F81E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28016-1EB8-4AAA-862D-4EB3FCAF82EF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9FEA68-E4F7-4B30-A09D-5D507252A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91716F-7E63-48E6-B2D7-6E46150A2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0CE1-2339-4B5D-9F19-290685319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7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1A6218-068D-47CE-8509-24F3EFB7A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28016-1EB8-4AAA-862D-4EB3FCAF82EF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97E00E-239A-4907-8CBF-5B3851F9A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C0D60-41B9-46B6-BB97-2C3677ACD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0CE1-2339-4B5D-9F19-290685319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3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BB1AE-C542-4BE9-8B90-8DBC8E233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D8DF6-9620-462A-8171-41C937D1B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1DDDA-403E-47AA-82D5-83487CCA0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17F4A2-2AC8-4393-8C0C-66C8F774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28016-1EB8-4AAA-862D-4EB3FCAF82EF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D6D7D-664C-4648-94DB-3596DFEE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004FB1-5ED1-4C2C-8F29-6F145656C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0CE1-2339-4B5D-9F19-290685319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94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2CDFB-B492-47F8-8F28-64177CBEB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74332E-E694-43E4-8166-EB3DB7CC4E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845772-556D-404B-8751-A513726F1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4E3E9-1426-4E9C-B2B6-723F34BE0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28016-1EB8-4AAA-862D-4EB3FCAF82EF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FDE62E-0D0C-41D9-A69A-F9CEC0C41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E10314-4D91-40EC-8631-8FACF2753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0CE1-2339-4B5D-9F19-290685319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4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96B81D-B232-4732-BF16-6301F173B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03C7D-3665-49CD-8CA3-6DDC12374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E150D-6E41-4C72-AB46-22EDE991B3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28016-1EB8-4AAA-862D-4EB3FCAF82EF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308F5-7062-4D1E-B5B4-C4D996677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0AE8A-EBE9-427C-920A-1D68D8ACAC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30CE1-2339-4B5D-9F19-290685319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83E472-9F93-4EFF-8363-7D8E75BA32C8}"/>
              </a:ext>
            </a:extLst>
          </p:cNvPr>
          <p:cNvSpPr txBox="1"/>
          <p:nvPr/>
        </p:nvSpPr>
        <p:spPr>
          <a:xfrm>
            <a:off x="1524000" y="4702315"/>
            <a:ext cx="915924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Gotham Bold" pitchFamily="50" charset="0"/>
              </a:rPr>
              <a:t>GRADE LEVEL MEETINGS</a:t>
            </a:r>
          </a:p>
          <a:p>
            <a:pPr algn="ctr"/>
            <a:r>
              <a:rPr lang="en-US" sz="2500">
                <a:latin typeface="Gotham Book" panose="02000604040000020004" pitchFamily="50" charset="0"/>
              </a:rPr>
              <a:t>2023-24 EXPECTATIONS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0FA672-E248-45F5-A08E-A5907046F778}"/>
              </a:ext>
            </a:extLst>
          </p:cNvPr>
          <p:cNvCxnSpPr/>
          <p:nvPr/>
        </p:nvCxnSpPr>
        <p:spPr>
          <a:xfrm>
            <a:off x="2652100" y="4443235"/>
            <a:ext cx="6887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D48EBA9-79DB-4822-95C9-776453EE4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585" y="845385"/>
            <a:ext cx="5249654" cy="326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07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83E472-9F93-4EFF-8363-7D8E75BA32C8}"/>
              </a:ext>
            </a:extLst>
          </p:cNvPr>
          <p:cNvSpPr txBox="1"/>
          <p:nvPr/>
        </p:nvSpPr>
        <p:spPr>
          <a:xfrm>
            <a:off x="411480" y="343675"/>
            <a:ext cx="9404168" cy="64190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>
                <a:latin typeface="Gotham Bold"/>
              </a:rPr>
              <a:t>CLUBS &amp; ORGANIZATIONS</a:t>
            </a:r>
            <a:endParaRPr lang="en-US" sz="2500">
              <a:latin typeface="Gotham Bold"/>
            </a:endParaRPr>
          </a:p>
          <a:p>
            <a:pPr>
              <a:lnSpc>
                <a:spcPct val="150000"/>
              </a:lnSpc>
            </a:pPr>
            <a:endParaRPr lang="en-US" sz="2500">
              <a:latin typeface="Gotham Book" panose="02000604040000020004" pitchFamily="50" charset="0"/>
            </a:endParaRPr>
          </a:p>
          <a:p>
            <a:pPr>
              <a:lnSpc>
                <a:spcPct val="150000"/>
              </a:lnSpc>
            </a:pPr>
            <a:r>
              <a:rPr lang="en-US" sz="2500" b="1">
                <a:solidFill>
                  <a:srgbClr val="7030A0"/>
                </a:solidFill>
                <a:latin typeface="Gotham Book"/>
              </a:rPr>
              <a:t>Clubs &amp; Organizations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>
                <a:latin typeface="Gotham Book"/>
              </a:rPr>
              <a:t>Mrs. Jacobs AVID Coordinator</a:t>
            </a:r>
            <a:endParaRPr lang="en-US" sz="2500">
              <a:latin typeface="Gotham Book" panose="02000604040000020004" pitchFamily="50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>
                <a:latin typeface="Gotham Book"/>
              </a:rPr>
              <a:t>Mrs. Taylor, Senior Class Sponsor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>
                <a:latin typeface="Gotham Book"/>
              </a:rPr>
              <a:t>SGA Sponsor</a:t>
            </a:r>
            <a:endParaRPr lang="en-US" sz="2500">
              <a:latin typeface="Gotham Book" panose="02000604040000020004" pitchFamily="50" charset="0"/>
            </a:endParaRP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>
                <a:latin typeface="Gotham Book"/>
              </a:rPr>
              <a:t>HOCO </a:t>
            </a:r>
            <a:endParaRPr lang="en-US" sz="2500">
              <a:latin typeface="Gotham Book" panose="02000604040000020004" pitchFamily="50" charset="0"/>
            </a:endParaRP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>
                <a:latin typeface="Gotham Book"/>
              </a:rPr>
              <a:t>Campus Events</a:t>
            </a:r>
            <a:endParaRPr lang="en-US" sz="2500">
              <a:latin typeface="Gotham Book" panose="02000604040000020004" pitchFamily="50" charset="0"/>
            </a:endParaRP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>
                <a:latin typeface="Gotham Book"/>
              </a:rPr>
              <a:t>Club Organization, Interclub Council</a:t>
            </a:r>
            <a:endParaRPr lang="en-US" sz="2500">
              <a:latin typeface="Gotham Book" panose="02000604040000020004" pitchFamily="50" charset="0"/>
            </a:endParaRP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>
                <a:latin typeface="Gotham Book"/>
              </a:rPr>
              <a:t>Club Rush Days</a:t>
            </a:r>
            <a:endParaRPr lang="en-US" sz="2500">
              <a:latin typeface="Gotham Book" panose="02000604040000020004" pitchFamily="50" charset="0"/>
            </a:endParaRPr>
          </a:p>
          <a:p>
            <a:pPr>
              <a:lnSpc>
                <a:spcPct val="150000"/>
              </a:lnSpc>
            </a:pPr>
            <a:endParaRPr lang="en-US" sz="2500">
              <a:latin typeface="Gotham Book" panose="02000604040000020004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2C3AFA-26E1-4825-8BC5-B19FED0E7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940" y="5681341"/>
            <a:ext cx="1882990" cy="9632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74B100-FB99-4646-9768-E0F6B08B9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000" y="5603631"/>
            <a:ext cx="1664356" cy="103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4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83E472-9F93-4EFF-8363-7D8E75BA32C8}"/>
              </a:ext>
            </a:extLst>
          </p:cNvPr>
          <p:cNvSpPr txBox="1"/>
          <p:nvPr/>
        </p:nvSpPr>
        <p:spPr>
          <a:xfrm>
            <a:off x="411480" y="343675"/>
            <a:ext cx="9159240" cy="68037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latin typeface="Gotham Bold"/>
              </a:rPr>
              <a:t>SENIOR INFORMATION</a:t>
            </a:r>
          </a:p>
          <a:p>
            <a:endParaRPr lang="en-US" sz="2500" dirty="0">
              <a:latin typeface="Gotham Book" panose="02000604040000020004" pitchFamily="50" charset="0"/>
            </a:endParaRPr>
          </a:p>
          <a:p>
            <a:pPr>
              <a:lnSpc>
                <a:spcPct val="150000"/>
              </a:lnSpc>
            </a:pPr>
            <a:r>
              <a:rPr lang="en-US" sz="2500" b="1" dirty="0">
                <a:solidFill>
                  <a:srgbClr val="7030A0"/>
                </a:solidFill>
                <a:latin typeface="Gotham Book"/>
              </a:rPr>
              <a:t>Senior Yearbook Pictures</a:t>
            </a:r>
            <a:endParaRPr lang="en-US" sz="2500" b="1" dirty="0">
              <a:solidFill>
                <a:srgbClr val="7030A0"/>
              </a:solidFill>
              <a:latin typeface="Gotham Book" panose="02000604040000020004" pitchFamily="50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 dirty="0">
                <a:latin typeface="Gotham Book"/>
              </a:rPr>
              <a:t>Insert here</a:t>
            </a:r>
          </a:p>
          <a:p>
            <a:pPr>
              <a:lnSpc>
                <a:spcPct val="150000"/>
              </a:lnSpc>
            </a:pPr>
            <a:r>
              <a:rPr lang="en-US" sz="2500" b="1" dirty="0">
                <a:solidFill>
                  <a:srgbClr val="7030A0"/>
                </a:solidFill>
                <a:ea typeface="+mn-lt"/>
                <a:cs typeface="+mn-lt"/>
              </a:rPr>
              <a:t>Student Parking</a:t>
            </a:r>
            <a:endParaRPr lang="en-US" sz="2500" dirty="0">
              <a:ea typeface="+mn-lt"/>
              <a:cs typeface="+mn-lt"/>
            </a:endParaRPr>
          </a:p>
          <a:p>
            <a:pPr marL="800100" lvl="1" indent="-342900">
              <a:lnSpc>
                <a:spcPct val="150000"/>
              </a:lnSpc>
              <a:buFont typeface="Wingdings,Sans-Serif"/>
              <a:buChar char="§"/>
            </a:pPr>
            <a:r>
              <a:rPr lang="en-US" sz="2500" b="1" dirty="0">
                <a:ea typeface="+mn-lt"/>
                <a:cs typeface="+mn-lt"/>
              </a:rPr>
              <a:t>Paperwork &amp; Forms: </a:t>
            </a:r>
            <a:r>
              <a:rPr lang="en-US" sz="2500" dirty="0">
                <a:ea typeface="+mn-lt"/>
                <a:cs typeface="+mn-lt"/>
              </a:rPr>
              <a:t>A parking decal is required to park on campus.  Cost is $25. A completed form along with a copy of driver's license and insurance must be turned in to Sam. Senior parking is an additional $20.</a:t>
            </a:r>
          </a:p>
          <a:p>
            <a:pPr marL="800100" lvl="1" indent="-342900">
              <a:lnSpc>
                <a:spcPct val="150000"/>
              </a:lnSpc>
              <a:buFont typeface="Wingdings,Sans-Serif"/>
              <a:buChar char="§"/>
            </a:pPr>
            <a:r>
              <a:rPr lang="en-US" sz="25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 paint day will be announced soon.</a:t>
            </a:r>
          </a:p>
          <a:p>
            <a:pPr>
              <a:lnSpc>
                <a:spcPct val="150000"/>
              </a:lnSpc>
            </a:pPr>
            <a:endParaRPr lang="en-US" sz="2500" b="1" dirty="0">
              <a:solidFill>
                <a:srgbClr val="7030A0"/>
              </a:solidFill>
              <a:latin typeface="Gotham Book"/>
            </a:endParaRPr>
          </a:p>
          <a:p>
            <a:pPr lvl="1">
              <a:lnSpc>
                <a:spcPct val="150000"/>
              </a:lnSpc>
            </a:pPr>
            <a:endParaRPr lang="en-US" sz="2500" dirty="0">
              <a:latin typeface="Gotham Book" panose="02000604040000020004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81DA53-AB13-4B7C-B45B-80ABB1FC1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000" y="5603631"/>
            <a:ext cx="1664356" cy="103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69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83E472-9F93-4EFF-8363-7D8E75BA32C8}"/>
              </a:ext>
            </a:extLst>
          </p:cNvPr>
          <p:cNvSpPr txBox="1"/>
          <p:nvPr/>
        </p:nvSpPr>
        <p:spPr>
          <a:xfrm>
            <a:off x="411480" y="343675"/>
            <a:ext cx="9159240" cy="79579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>
                <a:latin typeface="Gotham Bold"/>
              </a:rPr>
              <a:t>STUDENT ATTENDANCE</a:t>
            </a:r>
          </a:p>
          <a:p>
            <a:endParaRPr lang="en-US" sz="2500">
              <a:latin typeface="Gotham Book" panose="02000604040000020004" pitchFamily="50" charset="0"/>
            </a:endParaRPr>
          </a:p>
          <a:p>
            <a:pPr>
              <a:lnSpc>
                <a:spcPct val="150000"/>
              </a:lnSpc>
            </a:pPr>
            <a:r>
              <a:rPr lang="en-US" sz="2500" b="1">
                <a:solidFill>
                  <a:srgbClr val="7030A0"/>
                </a:solidFill>
                <a:latin typeface="Gotham Book"/>
              </a:rPr>
              <a:t>Daily Attendance</a:t>
            </a:r>
            <a:endParaRPr lang="en-US" sz="2500" b="1">
              <a:solidFill>
                <a:srgbClr val="7030A0"/>
              </a:solidFill>
              <a:latin typeface="Gotham Book" panose="02000604040000020004" pitchFamily="50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>
                <a:latin typeface="Gotham Book"/>
              </a:rPr>
              <a:t>Attend class every period, every day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>
                <a:latin typeface="Gotham Book"/>
              </a:rPr>
              <a:t>Exam Exemptions – If you have A, B, or C and have no more than 9 absences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>
                <a:latin typeface="Gotham Book"/>
              </a:rPr>
              <a:t>Absences must be excused within 3 school days (provide notes to Cheryl Vicari in front office or email to clhsattendance@osceolaschools.net)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500">
              <a:latin typeface="Gotham Book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500">
              <a:latin typeface="Gotham Book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500">
              <a:latin typeface="Gotham Book"/>
            </a:endParaRPr>
          </a:p>
          <a:p>
            <a:pPr>
              <a:lnSpc>
                <a:spcPct val="150000"/>
              </a:lnSpc>
            </a:pPr>
            <a:endParaRPr lang="en-US" sz="2500" b="1">
              <a:solidFill>
                <a:srgbClr val="7030A0"/>
              </a:solidFill>
              <a:latin typeface="Gotham Book"/>
            </a:endParaRPr>
          </a:p>
          <a:p>
            <a:pPr lvl="1">
              <a:lnSpc>
                <a:spcPct val="150000"/>
              </a:lnSpc>
            </a:pPr>
            <a:endParaRPr lang="en-US" sz="2500">
              <a:latin typeface="Gotham Book" panose="02000604040000020004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81DA53-AB13-4B7C-B45B-80ABB1FC1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000" y="5603631"/>
            <a:ext cx="1664356" cy="103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76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83E472-9F93-4EFF-8363-7D8E75BA32C8}"/>
              </a:ext>
            </a:extLst>
          </p:cNvPr>
          <p:cNvSpPr txBox="1"/>
          <p:nvPr/>
        </p:nvSpPr>
        <p:spPr>
          <a:xfrm>
            <a:off x="411480" y="343675"/>
            <a:ext cx="9159240" cy="99127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>
                <a:latin typeface="Gotham Bold"/>
              </a:rPr>
              <a:t>TARDY POLICIES</a:t>
            </a:r>
          </a:p>
          <a:p>
            <a:endParaRPr lang="en-US" sz="2500">
              <a:latin typeface="Gotham Book" panose="02000604040000020004" pitchFamily="50" charset="0"/>
            </a:endParaRPr>
          </a:p>
          <a:p>
            <a:pPr>
              <a:lnSpc>
                <a:spcPct val="150000"/>
              </a:lnSpc>
            </a:pPr>
            <a:r>
              <a:rPr lang="en-US" sz="2500" b="1">
                <a:solidFill>
                  <a:srgbClr val="7030A0"/>
                </a:solidFill>
                <a:latin typeface="Gotham Book"/>
              </a:rPr>
              <a:t>Tardy to School Details</a:t>
            </a:r>
            <a:endParaRPr lang="en-US" sz="2500" b="1">
              <a:solidFill>
                <a:srgbClr val="7030A0"/>
              </a:solidFill>
              <a:latin typeface="Gotham Book" panose="02000604040000020004" pitchFamily="50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>
                <a:effectLst/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7:15-7:25</a:t>
            </a:r>
            <a:r>
              <a:rPr lang="en-US" sz="1800">
                <a:effectLst/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– Students late to school will report to student services to receive their tardy to school pass and then report to class.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>
                <a:effectLst/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7:26-End of 1</a:t>
            </a:r>
            <a:r>
              <a:rPr lang="en-US" sz="1800" b="1" baseline="30000">
                <a:effectLst/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st</a:t>
            </a:r>
            <a:r>
              <a:rPr lang="en-US" sz="1800" b="1">
                <a:effectLst/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Period</a:t>
            </a:r>
            <a:r>
              <a:rPr lang="en-US" sz="1800">
                <a:effectLst/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– Students arriving to school during this time will enter through the front door of the school. They will be marked as an “I” (In-School Suspension) in Focus and will not be allowed to go to first period. They will hold in 2-101.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>
                <a:effectLst/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2</a:t>
            </a:r>
            <a:r>
              <a:rPr lang="en-US" sz="1800" b="1" baseline="30000">
                <a:effectLst/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nd</a:t>
            </a:r>
            <a:r>
              <a:rPr lang="en-US" sz="1800" b="1">
                <a:effectLst/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-7</a:t>
            </a:r>
            <a:r>
              <a:rPr lang="en-US" sz="1800" b="1" baseline="30000">
                <a:effectLst/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th</a:t>
            </a:r>
            <a:r>
              <a:rPr lang="en-US" sz="1800" b="1">
                <a:effectLst/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Period </a:t>
            </a:r>
            <a:r>
              <a:rPr lang="en-US" sz="1800" b="1" err="1">
                <a:effectLst/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Tardies</a:t>
            </a:r>
            <a:r>
              <a:rPr lang="en-US" sz="1800">
                <a:effectLst/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– All students tardy to school during these periods will also enter through the front door of the school. Students who arrive to school within the first 5 minutes of the period will be given a tardy pass and be allowed to go to class. All students who arrive after the first 5 minutes of a period will have to hold in 2-101 until the next period and be marked as “I” in Focus.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>
                <a:effectLst/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Any student who is held in 2-101 due to a tardy is responsible for all work missed from the teacher for that period. Unless otherwise noted by the teacher, all work is due the following school day.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en-US" sz="2500">
              <a:latin typeface="Gotham Book"/>
            </a:endParaRPr>
          </a:p>
          <a:p>
            <a:pPr lvl="1">
              <a:lnSpc>
                <a:spcPct val="150000"/>
              </a:lnSpc>
            </a:pPr>
            <a:endParaRPr lang="en-US" sz="2500">
              <a:latin typeface="Gotham Book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500">
              <a:latin typeface="Gotham Book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500">
              <a:latin typeface="Gotham Book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500">
              <a:latin typeface="Gotham Book"/>
            </a:endParaRPr>
          </a:p>
          <a:p>
            <a:pPr>
              <a:lnSpc>
                <a:spcPct val="150000"/>
              </a:lnSpc>
            </a:pPr>
            <a:endParaRPr lang="en-US" sz="2500" b="1">
              <a:solidFill>
                <a:srgbClr val="7030A0"/>
              </a:solidFill>
              <a:latin typeface="Gotham Book"/>
            </a:endParaRPr>
          </a:p>
          <a:p>
            <a:pPr lvl="1">
              <a:lnSpc>
                <a:spcPct val="150000"/>
              </a:lnSpc>
            </a:pPr>
            <a:endParaRPr lang="en-US" sz="2500">
              <a:latin typeface="Gotham Book" panose="02000604040000020004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81DA53-AB13-4B7C-B45B-80ABB1FC1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000" y="5603631"/>
            <a:ext cx="1664356" cy="103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1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83E472-9F93-4EFF-8363-7D8E75BA32C8}"/>
              </a:ext>
            </a:extLst>
          </p:cNvPr>
          <p:cNvSpPr txBox="1"/>
          <p:nvPr/>
        </p:nvSpPr>
        <p:spPr>
          <a:xfrm>
            <a:off x="411480" y="343675"/>
            <a:ext cx="9159240" cy="102662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>
                <a:latin typeface="Gotham Bold"/>
              </a:rPr>
              <a:t>TARDY POLICIES</a:t>
            </a:r>
          </a:p>
          <a:p>
            <a:endParaRPr lang="en-US" sz="2500">
              <a:latin typeface="Gotham Book" panose="02000604040000020004" pitchFamily="50" charset="0"/>
            </a:endParaRPr>
          </a:p>
          <a:p>
            <a:pPr>
              <a:lnSpc>
                <a:spcPct val="150000"/>
              </a:lnSpc>
            </a:pPr>
            <a:r>
              <a:rPr lang="en-US" sz="2500" b="1">
                <a:solidFill>
                  <a:srgbClr val="7030A0"/>
                </a:solidFill>
                <a:latin typeface="Gotham Book"/>
              </a:rPr>
              <a:t>Tardy</a:t>
            </a:r>
            <a:endParaRPr lang="en-US" sz="2500" b="1">
              <a:solidFill>
                <a:srgbClr val="7030A0"/>
              </a:solidFill>
              <a:latin typeface="Gotham Book" panose="02000604040000020004" pitchFamily="50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>
                <a:latin typeface="Gotham Book"/>
              </a:rPr>
              <a:t>Tardy to School – Scan your ID and get a pass from student services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>
                <a:latin typeface="Gotham Book"/>
              </a:rPr>
              <a:t> Tardy to Class – Get a pass from administrator or dean, which will have handheld devices, or from student services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>
                <a:latin typeface="Gotham Book"/>
              </a:rPr>
              <a:t>3 </a:t>
            </a:r>
            <a:r>
              <a:rPr lang="en-US" sz="2500" err="1">
                <a:latin typeface="Gotham Book"/>
              </a:rPr>
              <a:t>Tardies</a:t>
            </a:r>
            <a:r>
              <a:rPr lang="en-US" sz="2500">
                <a:latin typeface="Gotham Book"/>
              </a:rPr>
              <a:t> = 1 Absence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500">
              <a:latin typeface="Gotham Book"/>
            </a:endParaRPr>
          </a:p>
          <a:p>
            <a:pPr>
              <a:lnSpc>
                <a:spcPct val="150000"/>
              </a:lnSpc>
            </a:pPr>
            <a:r>
              <a:rPr lang="en-US" sz="2500" b="1">
                <a:solidFill>
                  <a:srgbClr val="7030A0"/>
                </a:solidFill>
                <a:latin typeface="Gotham Book"/>
              </a:rPr>
              <a:t>Hall Passes</a:t>
            </a:r>
            <a:endParaRPr lang="en-US" sz="2500" b="1">
              <a:solidFill>
                <a:srgbClr val="7030A0"/>
              </a:solidFill>
              <a:latin typeface="Gotham Book" panose="02000604040000020004" pitchFamily="50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>
                <a:latin typeface="Gotham Book"/>
              </a:rPr>
              <a:t>Hall Pass must be with you anytime you are not in class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500">
              <a:latin typeface="Gotham Book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500">
              <a:latin typeface="Gotham Book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500">
              <a:latin typeface="Gotham Book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500">
              <a:latin typeface="Gotham Book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500">
              <a:latin typeface="Gotham Book"/>
            </a:endParaRPr>
          </a:p>
          <a:p>
            <a:pPr>
              <a:lnSpc>
                <a:spcPct val="150000"/>
              </a:lnSpc>
            </a:pPr>
            <a:endParaRPr lang="en-US" sz="2500" b="1">
              <a:solidFill>
                <a:srgbClr val="7030A0"/>
              </a:solidFill>
              <a:latin typeface="Gotham Book"/>
            </a:endParaRPr>
          </a:p>
          <a:p>
            <a:pPr lvl="1">
              <a:lnSpc>
                <a:spcPct val="150000"/>
              </a:lnSpc>
            </a:pPr>
            <a:endParaRPr lang="en-US" sz="2500">
              <a:latin typeface="Gotham Book" panose="02000604040000020004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81DA53-AB13-4B7C-B45B-80ABB1FC1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000" y="5603631"/>
            <a:ext cx="1664356" cy="103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98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83E472-9F93-4EFF-8363-7D8E75BA32C8}"/>
              </a:ext>
            </a:extLst>
          </p:cNvPr>
          <p:cNvSpPr txBox="1"/>
          <p:nvPr/>
        </p:nvSpPr>
        <p:spPr>
          <a:xfrm>
            <a:off x="411479" y="343675"/>
            <a:ext cx="10458579" cy="89700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latin typeface="Gotham Bold"/>
              </a:rPr>
              <a:t>TARDY POLICIES</a:t>
            </a:r>
          </a:p>
          <a:p>
            <a:endParaRPr lang="en-US" sz="2500" dirty="0">
              <a:latin typeface="Gotham Book" panose="02000604040000020004" pitchFamily="50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Gotham Book"/>
              </a:rPr>
              <a:t>Tardy to Class Details</a:t>
            </a:r>
            <a:endParaRPr lang="en-US" sz="2400" b="1" dirty="0">
              <a:solidFill>
                <a:srgbClr val="7030A0"/>
              </a:solidFill>
              <a:latin typeface="Gotham Book" panose="02000604040000020004" pitchFamily="50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Any student who is tardy to class will be required to obtain a tardy pass from a member of the leadership team throughout campus OR report to student services to receive a tardy pass. Any student who is more than 5 minutes late to class will be required to report to 2-101 for the period and be marked as “I” in Focus.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Any student who is held in 2-101 due to a tardy is responsible for all work missed from the teacher for that period. Unless otherwise noted by the teacher, all work is due the following school day.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en-US" sz="2400" dirty="0">
              <a:latin typeface="Gotham Book"/>
            </a:endParaRPr>
          </a:p>
          <a:p>
            <a:pPr lvl="1">
              <a:lnSpc>
                <a:spcPct val="150000"/>
              </a:lnSpc>
            </a:pPr>
            <a:endParaRPr lang="en-US" sz="2500" dirty="0">
              <a:latin typeface="Gotham Book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500" dirty="0">
              <a:latin typeface="Gotham Book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500" dirty="0">
              <a:latin typeface="Gotham Book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500" dirty="0">
              <a:latin typeface="Gotham Book"/>
            </a:endParaRPr>
          </a:p>
          <a:p>
            <a:pPr>
              <a:lnSpc>
                <a:spcPct val="150000"/>
              </a:lnSpc>
            </a:pPr>
            <a:endParaRPr lang="en-US" sz="2500" b="1" dirty="0">
              <a:solidFill>
                <a:srgbClr val="7030A0"/>
              </a:solidFill>
              <a:latin typeface="Gotham Book"/>
            </a:endParaRPr>
          </a:p>
          <a:p>
            <a:pPr lvl="1">
              <a:lnSpc>
                <a:spcPct val="150000"/>
              </a:lnSpc>
            </a:pPr>
            <a:endParaRPr lang="en-US" sz="2500" dirty="0">
              <a:latin typeface="Gotham Book" panose="02000604040000020004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81DA53-AB13-4B7C-B45B-80ABB1FC1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000" y="5603631"/>
            <a:ext cx="1664356" cy="103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91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83E472-9F93-4EFF-8363-7D8E75BA32C8}"/>
              </a:ext>
            </a:extLst>
          </p:cNvPr>
          <p:cNvSpPr txBox="1"/>
          <p:nvPr/>
        </p:nvSpPr>
        <p:spPr>
          <a:xfrm>
            <a:off x="411480" y="343675"/>
            <a:ext cx="11116124" cy="106327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latin typeface="Gotham Bold"/>
              </a:rPr>
              <a:t>TARDY CONSEQUENCES</a:t>
            </a:r>
          </a:p>
          <a:p>
            <a:endParaRPr lang="en-US" sz="2500" dirty="0">
              <a:latin typeface="Gotham Book" panose="02000604040000020004" pitchFamily="50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For students who are tardy but are within the threshold to be eligible to still go to class, the following progressive discipline will be followed: 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1</a:t>
            </a:r>
            <a:r>
              <a:rPr lang="en-US" sz="1400" u="sng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st</a:t>
            </a:r>
            <a:r>
              <a:rPr lang="en-US" sz="1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Period Only: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Tardies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1-3 = Warning and go to class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Tardy 4 = Call home to parent/guardian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Tardy 5 = In-School Suspension (ISS) 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Tardy 6 and beyond = Out of School Suspension (OSS) 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Tardy counts will reset each semester. 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 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Periods 2-7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Tardies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1-3 = Warning and go to class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Tardies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4-6 = Lunch Detention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Tardies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7-9 = Wednesday Detention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Tardies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10-12 = In-School Suspension (ISS)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Tardies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13-15 = 2 Days of In-School Suspension (ISS)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Tardies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16 and beyond = Dean/Admin Discretion / Out of School Suspension (OSS)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en-US" sz="2500" dirty="0">
              <a:latin typeface="Gotham Book"/>
            </a:endParaRPr>
          </a:p>
          <a:p>
            <a:pPr lvl="1">
              <a:lnSpc>
                <a:spcPct val="150000"/>
              </a:lnSpc>
            </a:pPr>
            <a:endParaRPr lang="en-US" sz="2500" dirty="0">
              <a:latin typeface="Gotham Book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500" dirty="0">
              <a:latin typeface="Gotham Book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500" dirty="0">
              <a:latin typeface="Gotham Book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500" dirty="0">
              <a:latin typeface="Gotham Book"/>
            </a:endParaRPr>
          </a:p>
          <a:p>
            <a:pPr>
              <a:lnSpc>
                <a:spcPct val="150000"/>
              </a:lnSpc>
            </a:pPr>
            <a:endParaRPr lang="en-US" sz="2500" b="1" dirty="0">
              <a:solidFill>
                <a:srgbClr val="7030A0"/>
              </a:solidFill>
              <a:latin typeface="Gotham Book"/>
            </a:endParaRPr>
          </a:p>
          <a:p>
            <a:pPr lvl="1">
              <a:lnSpc>
                <a:spcPct val="150000"/>
              </a:lnSpc>
            </a:pPr>
            <a:endParaRPr lang="en-US" sz="2500" dirty="0">
              <a:latin typeface="Gotham Book" panose="02000604040000020004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81DA53-AB13-4B7C-B45B-80ABB1FC1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000" y="5603631"/>
            <a:ext cx="1664356" cy="103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19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83E472-9F93-4EFF-8363-7D8E75BA32C8}"/>
              </a:ext>
            </a:extLst>
          </p:cNvPr>
          <p:cNvSpPr txBox="1"/>
          <p:nvPr/>
        </p:nvSpPr>
        <p:spPr>
          <a:xfrm>
            <a:off x="411480" y="343675"/>
            <a:ext cx="9159240" cy="39183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>
                <a:latin typeface="Gotham Bold"/>
              </a:rPr>
              <a:t>STANDARDS OF PARTICIPATION</a:t>
            </a:r>
          </a:p>
          <a:p>
            <a:endParaRPr lang="en-US" sz="2500">
              <a:latin typeface="Gotham Book" panose="02000604040000020004" pitchFamily="50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500">
              <a:latin typeface="Gotham Book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500">
              <a:latin typeface="Gotham Book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500">
              <a:latin typeface="Gotham Book"/>
            </a:endParaRPr>
          </a:p>
          <a:p>
            <a:pPr>
              <a:lnSpc>
                <a:spcPct val="150000"/>
              </a:lnSpc>
            </a:pPr>
            <a:endParaRPr lang="en-US" sz="2500" b="1">
              <a:solidFill>
                <a:srgbClr val="7030A0"/>
              </a:solidFill>
              <a:latin typeface="Gotham Book"/>
            </a:endParaRPr>
          </a:p>
          <a:p>
            <a:pPr lvl="1">
              <a:lnSpc>
                <a:spcPct val="150000"/>
              </a:lnSpc>
            </a:pPr>
            <a:endParaRPr lang="en-US" sz="2500">
              <a:latin typeface="Gotham Book" panose="02000604040000020004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81DA53-AB13-4B7C-B45B-80ABB1FC1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000" y="5603631"/>
            <a:ext cx="1664356" cy="10363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F481C1-42BE-4A8E-91E9-4DBEF86E4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2565" y="1140178"/>
            <a:ext cx="5047513" cy="5717822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189748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83E472-9F93-4EFF-8363-7D8E75BA32C8}"/>
              </a:ext>
            </a:extLst>
          </p:cNvPr>
          <p:cNvSpPr txBox="1"/>
          <p:nvPr/>
        </p:nvSpPr>
        <p:spPr>
          <a:xfrm>
            <a:off x="411480" y="343675"/>
            <a:ext cx="9159240" cy="9881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>
                <a:latin typeface="Gotham Bold"/>
              </a:rPr>
              <a:t>OUT OF CLASS</a:t>
            </a:r>
          </a:p>
          <a:p>
            <a:pPr lvl="1">
              <a:lnSpc>
                <a:spcPct val="150000"/>
              </a:lnSpc>
            </a:pPr>
            <a:endParaRPr lang="en-US" sz="2500">
              <a:latin typeface="Gotham Book"/>
            </a:endParaRPr>
          </a:p>
          <a:p>
            <a:pPr>
              <a:lnSpc>
                <a:spcPct val="150000"/>
              </a:lnSpc>
            </a:pPr>
            <a:r>
              <a:rPr lang="en-US" sz="2500" b="1">
                <a:solidFill>
                  <a:srgbClr val="7030A0"/>
                </a:solidFill>
                <a:latin typeface="Gotham Book"/>
              </a:rPr>
              <a:t>Hall Passes</a:t>
            </a:r>
            <a:endParaRPr lang="en-US" sz="2500" b="1">
              <a:solidFill>
                <a:srgbClr val="7030A0"/>
              </a:solidFill>
              <a:latin typeface="Gotham Book" panose="02000604040000020004" pitchFamily="50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>
                <a:latin typeface="Gotham Book"/>
              </a:rPr>
              <a:t>Hall Pass must be with you anytime you are not in class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500">
              <a:latin typeface="Gotham Book"/>
            </a:endParaRPr>
          </a:p>
          <a:p>
            <a:pPr>
              <a:lnSpc>
                <a:spcPct val="150000"/>
              </a:lnSpc>
            </a:pPr>
            <a:r>
              <a:rPr lang="en-US" sz="2500" b="1">
                <a:solidFill>
                  <a:srgbClr val="7030A0"/>
                </a:solidFill>
                <a:latin typeface="Gotham Book"/>
              </a:rPr>
              <a:t>Bathroom Passes</a:t>
            </a:r>
            <a:endParaRPr lang="en-US" sz="2500" b="1">
              <a:solidFill>
                <a:srgbClr val="7030A0"/>
              </a:solidFill>
              <a:latin typeface="Gotham Book" panose="02000604040000020004" pitchFamily="50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>
                <a:latin typeface="Gotham Book"/>
              </a:rPr>
              <a:t>Bathroom Passes (colored lanyard with pass) must be with you anytime you visit the bathroom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500">
              <a:latin typeface="Gotham Book"/>
            </a:endParaRPr>
          </a:p>
          <a:p>
            <a:pPr>
              <a:lnSpc>
                <a:spcPct val="150000"/>
              </a:lnSpc>
            </a:pPr>
            <a:r>
              <a:rPr lang="en-US" sz="2500" b="1">
                <a:solidFill>
                  <a:srgbClr val="7030A0"/>
                </a:solidFill>
                <a:latin typeface="Gotham Book"/>
              </a:rPr>
              <a:t>10/10 Rule</a:t>
            </a:r>
            <a:endParaRPr lang="en-US" sz="2500" b="1">
              <a:solidFill>
                <a:srgbClr val="7030A0"/>
              </a:solidFill>
              <a:latin typeface="Gotham Book" panose="02000604040000020004" pitchFamily="50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>
                <a:latin typeface="Gotham Book"/>
              </a:rPr>
              <a:t>Not leaving class during the first 10 or last 10 of any period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500">
              <a:latin typeface="Gotham Book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500">
              <a:latin typeface="Gotham Book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500">
              <a:latin typeface="Gotham Book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500">
              <a:latin typeface="Gotham Book"/>
            </a:endParaRPr>
          </a:p>
          <a:p>
            <a:pPr>
              <a:lnSpc>
                <a:spcPct val="150000"/>
              </a:lnSpc>
            </a:pPr>
            <a:endParaRPr lang="en-US" sz="2500" b="1">
              <a:solidFill>
                <a:srgbClr val="7030A0"/>
              </a:solidFill>
              <a:latin typeface="Gotham Book"/>
            </a:endParaRPr>
          </a:p>
          <a:p>
            <a:pPr lvl="1">
              <a:lnSpc>
                <a:spcPct val="150000"/>
              </a:lnSpc>
            </a:pPr>
            <a:endParaRPr lang="en-US" sz="2500">
              <a:latin typeface="Gotham Book" panose="02000604040000020004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81DA53-AB13-4B7C-B45B-80ABB1FC1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000" y="5603631"/>
            <a:ext cx="1664356" cy="103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61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83E472-9F93-4EFF-8363-7D8E75BA32C8}"/>
              </a:ext>
            </a:extLst>
          </p:cNvPr>
          <p:cNvSpPr txBox="1"/>
          <p:nvPr/>
        </p:nvSpPr>
        <p:spPr>
          <a:xfrm>
            <a:off x="411479" y="343675"/>
            <a:ext cx="11067154" cy="82734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>
                <a:latin typeface="Gotham Bold"/>
              </a:rPr>
              <a:t>TRANSPORTATION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7030A0"/>
                </a:solidFill>
                <a:latin typeface="Gotham Book"/>
              </a:rPr>
              <a:t>Bus Pass Process</a:t>
            </a:r>
            <a:endParaRPr lang="en-US" sz="2400">
              <a:latin typeface="Gotham Book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b="1">
                <a:latin typeface="Gotham Book"/>
              </a:rPr>
              <a:t>Change of address: </a:t>
            </a:r>
            <a:r>
              <a:rPr lang="en-US" sz="2400">
                <a:latin typeface="Gotham Book"/>
              </a:rPr>
              <a:t>Need 2-3 days to complete, Guidance or Student Services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b="1">
                <a:latin typeface="Gotham Book"/>
              </a:rPr>
              <a:t>Emergency: </a:t>
            </a:r>
            <a:r>
              <a:rPr lang="en-US" sz="2400">
                <a:latin typeface="Gotham Book"/>
              </a:rPr>
              <a:t>Request made prior to lunch in Student Services</a:t>
            </a:r>
          </a:p>
          <a:p>
            <a:pPr lvl="1"/>
            <a:endParaRPr lang="en-US" sz="2400">
              <a:latin typeface="Gotham Book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7030A0"/>
                </a:solidFill>
                <a:latin typeface="Gotham Book"/>
              </a:rPr>
              <a:t>End of Day Departure Procedures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b="1">
                <a:latin typeface="Gotham Book"/>
              </a:rPr>
              <a:t>Bus riders: </a:t>
            </a:r>
            <a:r>
              <a:rPr lang="en-US" sz="2400">
                <a:latin typeface="Gotham Book"/>
              </a:rPr>
              <a:t>Read the board by cafeteria doors and have ID ready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b="1">
                <a:latin typeface="Gotham Book"/>
              </a:rPr>
              <a:t>Car riders: </a:t>
            </a:r>
            <a:r>
              <a:rPr lang="en-US" sz="2400">
                <a:latin typeface="Gotham Book"/>
              </a:rPr>
              <a:t>Be ready in front of Administration building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b="1">
                <a:latin typeface="Gotham Book"/>
              </a:rPr>
              <a:t>Walkers/Bike riders:</a:t>
            </a:r>
            <a:r>
              <a:rPr lang="en-US" sz="2400">
                <a:latin typeface="Gotham Book"/>
              </a:rPr>
              <a:t> Exit through main gate or pedestrian walkway by bus exit</a:t>
            </a:r>
          </a:p>
          <a:p>
            <a:pPr lvl="1"/>
            <a:endParaRPr lang="en-US" sz="2400" b="1">
              <a:latin typeface="Gotham Book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7030A0"/>
                </a:solidFill>
                <a:latin typeface="Gotham Book"/>
              </a:rPr>
              <a:t>Student Parking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>
                <a:latin typeface="Gotham Book"/>
              </a:rPr>
              <a:t>Paperwork &amp; Forms: </a:t>
            </a:r>
            <a:r>
              <a:rPr lang="en-US" sz="2400">
                <a:latin typeface="Gotham Book"/>
              </a:rPr>
              <a:t>A parking decal is required to park on campus. A completed form along with</a:t>
            </a:r>
            <a:r>
              <a:rPr lang="en-US" sz="2500">
                <a:latin typeface="Gotham Book"/>
              </a:rPr>
              <a:t> a copy of driver's license and insurance must be turned in to student services. 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500">
              <a:latin typeface="Gotham Book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500">
              <a:latin typeface="Gotham Book"/>
            </a:endParaRPr>
          </a:p>
          <a:p>
            <a:pPr lvl="1">
              <a:lnSpc>
                <a:spcPct val="150000"/>
              </a:lnSpc>
            </a:pPr>
            <a:endParaRPr lang="en-US" sz="2500">
              <a:latin typeface="Gotham Book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57C9F7-C0CF-40B7-AB29-7B0958BC1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03" y="6304152"/>
            <a:ext cx="759481" cy="472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94D19E-03B6-48AF-3B74-9848C1DF2546}"/>
              </a:ext>
            </a:extLst>
          </p:cNvPr>
          <p:cNvSpPr txBox="1"/>
          <p:nvPr/>
        </p:nvSpPr>
        <p:spPr>
          <a:xfrm>
            <a:off x="1292679" y="7320643"/>
            <a:ext cx="9130392" cy="2449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14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83E472-9F93-4EFF-8363-7D8E75BA32C8}"/>
              </a:ext>
            </a:extLst>
          </p:cNvPr>
          <p:cNvSpPr txBox="1"/>
          <p:nvPr/>
        </p:nvSpPr>
        <p:spPr>
          <a:xfrm>
            <a:off x="411480" y="343675"/>
            <a:ext cx="9159240" cy="5457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Gotham Bold" pitchFamily="50" charset="0"/>
              </a:rPr>
              <a:t>INTROS</a:t>
            </a:r>
          </a:p>
          <a:p>
            <a:endParaRPr lang="en-US" sz="2500">
              <a:latin typeface="Gotham Book" panose="02000604040000020004" pitchFamily="50" charset="0"/>
            </a:endParaRPr>
          </a:p>
          <a:p>
            <a:r>
              <a:rPr lang="en-US" sz="2500">
                <a:latin typeface="Gotham Book" panose="02000604040000020004" pitchFamily="50" charset="0"/>
              </a:rPr>
              <a:t>Welcome to the 2023-24 school year!</a:t>
            </a:r>
          </a:p>
          <a:p>
            <a:endParaRPr lang="en-US" sz="2500">
              <a:latin typeface="Gotham Book" panose="02000604040000020004" pitchFamily="50" charset="0"/>
            </a:endParaRPr>
          </a:p>
          <a:p>
            <a:r>
              <a:rPr lang="en-US" sz="2500" b="1">
                <a:solidFill>
                  <a:srgbClr val="7030A0"/>
                </a:solidFill>
                <a:latin typeface="Gotham Bold" pitchFamily="50" charset="0"/>
              </a:rPr>
              <a:t>Administration Team</a:t>
            </a:r>
          </a:p>
          <a:p>
            <a:endParaRPr lang="en-US" sz="2500">
              <a:latin typeface="Gotham Book" panose="02000604040000020004" pitchFamily="50" charset="0"/>
            </a:endParaRPr>
          </a:p>
          <a:p>
            <a:pPr>
              <a:lnSpc>
                <a:spcPct val="150000"/>
              </a:lnSpc>
            </a:pPr>
            <a:r>
              <a:rPr lang="en-US" sz="2500">
                <a:latin typeface="Gotham Book" panose="02000604040000020004" pitchFamily="50" charset="0"/>
              </a:rPr>
              <a:t>Mr. Gilbert, Principal</a:t>
            </a:r>
          </a:p>
          <a:p>
            <a:pPr>
              <a:lnSpc>
                <a:spcPct val="150000"/>
              </a:lnSpc>
            </a:pPr>
            <a:r>
              <a:rPr lang="en-US" sz="2500">
                <a:latin typeface="Gotham Book" panose="02000604040000020004" pitchFamily="50" charset="0"/>
              </a:rPr>
              <a:t>Mrs. Miglionico, Assistant Principal</a:t>
            </a:r>
          </a:p>
          <a:p>
            <a:pPr>
              <a:lnSpc>
                <a:spcPct val="150000"/>
              </a:lnSpc>
            </a:pPr>
            <a:r>
              <a:rPr lang="en-US" sz="2500">
                <a:latin typeface="Gotham Book" panose="02000604040000020004" pitchFamily="50" charset="0"/>
              </a:rPr>
              <a:t>Mr. Armour, Assistant Principal</a:t>
            </a:r>
          </a:p>
          <a:p>
            <a:pPr>
              <a:lnSpc>
                <a:spcPct val="150000"/>
              </a:lnSpc>
            </a:pPr>
            <a:r>
              <a:rPr lang="en-US" sz="2500">
                <a:latin typeface="Gotham Book" panose="02000604040000020004" pitchFamily="50" charset="0"/>
              </a:rPr>
              <a:t>Ms. Bass, Assistant Principal</a:t>
            </a:r>
          </a:p>
          <a:p>
            <a:pPr>
              <a:lnSpc>
                <a:spcPct val="150000"/>
              </a:lnSpc>
            </a:pPr>
            <a:r>
              <a:rPr lang="en-US" sz="2500">
                <a:latin typeface="Gotham Book" panose="02000604040000020004" pitchFamily="50" charset="0"/>
              </a:rPr>
              <a:t>Dr. Seabolt, Assistant Principal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494BCB-971B-40AE-8C63-D422064AB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000" y="5603631"/>
            <a:ext cx="1664356" cy="103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98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84836F-883B-F928-4705-345D8AF57E6B}"/>
              </a:ext>
            </a:extLst>
          </p:cNvPr>
          <p:cNvSpPr txBox="1"/>
          <p:nvPr/>
        </p:nvSpPr>
        <p:spPr>
          <a:xfrm>
            <a:off x="133080" y="122555"/>
            <a:ext cx="11548369" cy="69172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Gotham Bold"/>
              </a:rPr>
              <a:t>STUDENT APPEARANCE</a:t>
            </a:r>
          </a:p>
          <a:p>
            <a:pPr lvl="1">
              <a:lnSpc>
                <a:spcPct val="150000"/>
              </a:lnSpc>
            </a:pPr>
            <a:r>
              <a:rPr lang="en-US" sz="2500" b="1">
                <a:solidFill>
                  <a:srgbClr val="7030A0"/>
                </a:solidFill>
                <a:latin typeface="Gotham Book"/>
              </a:rPr>
              <a:t>Student IDs</a:t>
            </a:r>
          </a:p>
          <a:p>
            <a:pPr lvl="1">
              <a:lnSpc>
                <a:spcPct val="150000"/>
              </a:lnSpc>
            </a:pPr>
            <a:r>
              <a:rPr lang="en-US" sz="2500">
                <a:latin typeface="Gotham Book"/>
              </a:rPr>
              <a:t>Must always be visible</a:t>
            </a:r>
          </a:p>
          <a:p>
            <a:pPr lvl="1">
              <a:lnSpc>
                <a:spcPct val="150000"/>
              </a:lnSpc>
            </a:pPr>
            <a:r>
              <a:rPr lang="en-US" sz="2500" b="1">
                <a:solidFill>
                  <a:srgbClr val="7030A0"/>
                </a:solidFill>
                <a:latin typeface="Gotham Book"/>
              </a:rPr>
              <a:t>Tops:</a:t>
            </a:r>
          </a:p>
          <a:p>
            <a:pPr lvl="1">
              <a:lnSpc>
                <a:spcPct val="150000"/>
              </a:lnSpc>
            </a:pPr>
            <a:r>
              <a:rPr lang="en-US" sz="2500">
                <a:latin typeface="Gotham Book"/>
              </a:rPr>
              <a:t>Polos: Black, white, blue, purple, or grey​ </a:t>
            </a:r>
          </a:p>
          <a:p>
            <a:pPr lvl="1">
              <a:lnSpc>
                <a:spcPct val="150000"/>
              </a:lnSpc>
            </a:pPr>
            <a:r>
              <a:rPr lang="en-US" sz="2500">
                <a:latin typeface="Gotham Book"/>
              </a:rPr>
              <a:t>CHS Spirt Shirt</a:t>
            </a:r>
          </a:p>
          <a:p>
            <a:pPr lvl="1">
              <a:lnSpc>
                <a:spcPct val="150000"/>
              </a:lnSpc>
            </a:pPr>
            <a:r>
              <a:rPr lang="en-US" sz="2500" b="1">
                <a:solidFill>
                  <a:srgbClr val="7030A0"/>
                </a:solidFill>
                <a:latin typeface="Gotham Book"/>
              </a:rPr>
              <a:t>Bottoms: </a:t>
            </a:r>
          </a:p>
          <a:p>
            <a:pPr lvl="1">
              <a:lnSpc>
                <a:spcPct val="150000"/>
              </a:lnSpc>
            </a:pPr>
            <a:r>
              <a:rPr lang="en-US" sz="2500">
                <a:latin typeface="Gotham Book"/>
              </a:rPr>
              <a:t>Blue, black, or khaki​ pants, shorts, or skirts </a:t>
            </a:r>
          </a:p>
          <a:p>
            <a:pPr lvl="1">
              <a:lnSpc>
                <a:spcPct val="150000"/>
              </a:lnSpc>
            </a:pPr>
            <a:r>
              <a:rPr lang="en-US" sz="2500">
                <a:latin typeface="Gotham Book"/>
              </a:rPr>
              <a:t>*Jeans are okay</a:t>
            </a:r>
          </a:p>
          <a:p>
            <a:pPr lvl="1">
              <a:lnSpc>
                <a:spcPct val="150000"/>
              </a:lnSpc>
            </a:pPr>
            <a:r>
              <a:rPr lang="en-US" sz="2500" b="1">
                <a:solidFill>
                  <a:srgbClr val="7030A0"/>
                </a:solidFill>
                <a:latin typeface="Gotham Book"/>
              </a:rPr>
              <a:t>Wednesdays - </a:t>
            </a:r>
            <a:r>
              <a:rPr lang="en-US" sz="2500">
                <a:latin typeface="Gotham Book"/>
              </a:rPr>
              <a:t>College or military shirt (not just camo)​​</a:t>
            </a:r>
          </a:p>
          <a:p>
            <a:pPr lvl="1">
              <a:buChar char="•"/>
            </a:pPr>
            <a:endParaRPr lang="en-US" sz="2800">
              <a:latin typeface="Calibri"/>
              <a:ea typeface="Calibri"/>
              <a:cs typeface="Arial"/>
            </a:endParaRPr>
          </a:p>
          <a:p>
            <a:r>
              <a:rPr lang="en-US">
                <a:latin typeface="Gotham Book"/>
                <a:cs typeface="Segoe UI"/>
              </a:rPr>
              <a:t>​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3F8AAA-1C1F-0713-56C6-248CB22996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000" y="5254009"/>
            <a:ext cx="1664356" cy="103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00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3F8AAA-1C1F-0713-56C6-248CB22996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000" y="5254009"/>
            <a:ext cx="1664356" cy="1036362"/>
          </a:xfrm>
          <a:prstGeom prst="rect">
            <a:avLst/>
          </a:prstGeom>
        </p:spPr>
      </p:pic>
      <p:pic>
        <p:nvPicPr>
          <p:cNvPr id="7" name="Picture 7" descr="A picture containing person&#10;&#10;Description automatically generated">
            <a:extLst>
              <a:ext uri="{FF2B5EF4-FFF2-40B4-BE49-F238E27FC236}">
                <a16:creationId xmlns:a16="http://schemas.microsoft.com/office/drawing/2014/main" id="{8A211F8A-9936-BF56-CACA-E7FBDEC7D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988" y="4627898"/>
            <a:ext cx="1298575" cy="2039937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pic>
        <p:nvPicPr>
          <p:cNvPr id="10" name="Picture 10" descr="A picture containing person, posing&#10;&#10;Description automatically generated">
            <a:extLst>
              <a:ext uri="{FF2B5EF4-FFF2-40B4-BE49-F238E27FC236}">
                <a16:creationId xmlns:a16="http://schemas.microsoft.com/office/drawing/2014/main" id="{F35BEDF3-45E9-A5B3-AA78-75703F3643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523" t="43478" r="25581" b="-580"/>
          <a:stretch/>
        </p:blipFill>
        <p:spPr>
          <a:xfrm>
            <a:off x="346396" y="4627899"/>
            <a:ext cx="1266825" cy="2039936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pic>
        <p:nvPicPr>
          <p:cNvPr id="13" name="Picture 13" descr="A picture containing person, clothing, person, floor&#10;&#10;Description automatically generated">
            <a:extLst>
              <a:ext uri="{FF2B5EF4-FFF2-40B4-BE49-F238E27FC236}">
                <a16:creationId xmlns:a16="http://schemas.microsoft.com/office/drawing/2014/main" id="{3BB29176-EE9E-0974-65D1-37EDB84E16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4674" y="4589801"/>
            <a:ext cx="1256344" cy="2078031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047671E8-9424-ABF4-9DF9-02F757B8155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458" r="12736" b="-172"/>
          <a:stretch/>
        </p:blipFill>
        <p:spPr>
          <a:xfrm>
            <a:off x="6659220" y="4589802"/>
            <a:ext cx="1173216" cy="2078032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67B1BAA-9D0F-6F06-F67A-896DBE849C3E}"/>
              </a:ext>
            </a:extLst>
          </p:cNvPr>
          <p:cNvSpPr txBox="1"/>
          <p:nvPr/>
        </p:nvSpPr>
        <p:spPr>
          <a:xfrm>
            <a:off x="236588" y="1143702"/>
            <a:ext cx="5096205" cy="35548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7030A0"/>
                </a:solidFill>
                <a:latin typeface="Gotham Book"/>
              </a:rPr>
              <a:t>No undergarments showing.</a:t>
            </a:r>
          </a:p>
          <a:p>
            <a:r>
              <a:rPr lang="en-US" sz="2000" b="1">
                <a:solidFill>
                  <a:srgbClr val="7030A0"/>
                </a:solidFill>
                <a:latin typeface="Gotham Book"/>
              </a:rPr>
              <a:t>No crop top/stomach showing.</a:t>
            </a:r>
          </a:p>
          <a:p>
            <a:r>
              <a:rPr lang="en-US" sz="2000" b="1">
                <a:solidFill>
                  <a:srgbClr val="7030A0"/>
                </a:solidFill>
                <a:latin typeface="Gotham Book"/>
              </a:rPr>
              <a:t>No shorts above mid-thigh.</a:t>
            </a:r>
          </a:p>
          <a:p>
            <a:r>
              <a:rPr lang="en-US" sz="2000" b="1">
                <a:solidFill>
                  <a:srgbClr val="7030A0"/>
                </a:solidFill>
                <a:latin typeface="Gotham Book"/>
              </a:rPr>
              <a:t>No skin above mid-thigh.</a:t>
            </a:r>
          </a:p>
          <a:p>
            <a:r>
              <a:rPr lang="en-US" sz="2000" b="1">
                <a:solidFill>
                  <a:srgbClr val="7030A0"/>
                </a:solidFill>
                <a:latin typeface="Gotham Book"/>
              </a:rPr>
              <a:t>No sagging pants.</a:t>
            </a:r>
          </a:p>
          <a:p>
            <a:r>
              <a:rPr lang="en-US" sz="2000" b="1">
                <a:solidFill>
                  <a:srgbClr val="7030A0"/>
                </a:solidFill>
                <a:latin typeface="Gotham Book"/>
              </a:rPr>
              <a:t>No hats/bandanas/hoods</a:t>
            </a:r>
          </a:p>
          <a:p>
            <a:r>
              <a:rPr lang="en-US" sz="2000" b="1">
                <a:solidFill>
                  <a:srgbClr val="7030A0"/>
                </a:solidFill>
                <a:latin typeface="Gotham Book"/>
              </a:rPr>
              <a:t>No inappropriate logos/designs</a:t>
            </a:r>
          </a:p>
          <a:p>
            <a:r>
              <a:rPr lang="en-US" sz="2000" b="1">
                <a:solidFill>
                  <a:srgbClr val="7030A0"/>
                </a:solidFill>
                <a:latin typeface="Gotham Book"/>
              </a:rPr>
              <a:t>No sweatpants/pajama pants</a:t>
            </a:r>
          </a:p>
          <a:p>
            <a:r>
              <a:rPr lang="en-US" sz="2000" b="1">
                <a:solidFill>
                  <a:srgbClr val="7030A0"/>
                </a:solidFill>
                <a:latin typeface="Gotham Book"/>
              </a:rPr>
              <a:t>No plaid/patterns</a:t>
            </a:r>
          </a:p>
          <a:p>
            <a:r>
              <a:rPr lang="en-US" sz="2000" b="1">
                <a:solidFill>
                  <a:srgbClr val="7030A0"/>
                </a:solidFill>
                <a:latin typeface="Gotham Book"/>
              </a:rPr>
              <a:t>No non-approved shirts over approved shirts</a:t>
            </a:r>
          </a:p>
          <a:p>
            <a:endParaRPr lang="en-US" sz="2500" b="1">
              <a:solidFill>
                <a:srgbClr val="7030A0"/>
              </a:solidFill>
              <a:latin typeface="Gotham Book"/>
            </a:endParaRPr>
          </a:p>
        </p:txBody>
      </p:sp>
      <p:pic>
        <p:nvPicPr>
          <p:cNvPr id="17" name="Picture 17" descr="A picture containing person, clothing, standing&#10;&#10;Description automatically generated">
            <a:extLst>
              <a:ext uri="{FF2B5EF4-FFF2-40B4-BE49-F238E27FC236}">
                <a16:creationId xmlns:a16="http://schemas.microsoft.com/office/drawing/2014/main" id="{CAC6070C-BB01-23D5-37DE-F67EF0DDC0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2096" y="4605504"/>
            <a:ext cx="1374886" cy="2062330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pic>
        <p:nvPicPr>
          <p:cNvPr id="18" name="Picture 18" descr="A picture containing person, clothing, trouser&#10;&#10;Description automatically generated">
            <a:extLst>
              <a:ext uri="{FF2B5EF4-FFF2-40B4-BE49-F238E27FC236}">
                <a16:creationId xmlns:a16="http://schemas.microsoft.com/office/drawing/2014/main" id="{4EA81899-7B75-070E-5280-2B07107059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0783" y="4627897"/>
            <a:ext cx="1489075" cy="2039937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37EC19C-D1E7-4B69-8197-B08CC6C84298}"/>
              </a:ext>
            </a:extLst>
          </p:cNvPr>
          <p:cNvSpPr txBox="1"/>
          <p:nvPr/>
        </p:nvSpPr>
        <p:spPr>
          <a:xfrm>
            <a:off x="198583" y="108941"/>
            <a:ext cx="6179126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Gotham Bold"/>
              </a:rPr>
              <a:t>STUDENT APPEARANCE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44E2B6-E550-49B4-9CFC-B6BD28AE0438}"/>
              </a:ext>
            </a:extLst>
          </p:cNvPr>
          <p:cNvSpPr txBox="1"/>
          <p:nvPr/>
        </p:nvSpPr>
        <p:spPr>
          <a:xfrm>
            <a:off x="6169891" y="1029193"/>
            <a:ext cx="544945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                                 </a:t>
            </a:r>
            <a:r>
              <a:rPr lang="en-US" sz="2000" b="1" u="sng">
                <a:solidFill>
                  <a:srgbClr val="FF0000"/>
                </a:solidFill>
              </a:rPr>
              <a:t>CONSEQUENCES</a:t>
            </a:r>
            <a:endParaRPr lang="en-US" b="1" u="sng">
              <a:solidFill>
                <a:srgbClr val="FF0000"/>
              </a:solidFill>
            </a:endParaRPr>
          </a:p>
          <a:p>
            <a:endParaRPr lang="en-US" b="1">
              <a:solidFill>
                <a:srgbClr val="FF0000"/>
              </a:solidFill>
            </a:endParaRPr>
          </a:p>
          <a:p>
            <a:r>
              <a:rPr lang="en-US" sz="1600" b="1">
                <a:solidFill>
                  <a:srgbClr val="FF0000"/>
                </a:solidFill>
              </a:rPr>
              <a:t>Parents will be notified, and student will be sent to ISS until the dress code can be corrected.</a:t>
            </a:r>
          </a:p>
          <a:p>
            <a:endParaRPr lang="en-US" sz="1600" b="1">
              <a:solidFill>
                <a:srgbClr val="FF0000"/>
              </a:solidFill>
            </a:endParaRPr>
          </a:p>
          <a:p>
            <a:r>
              <a:rPr lang="en-US" sz="1600" b="1">
                <a:solidFill>
                  <a:srgbClr val="FF0000"/>
                </a:solidFill>
              </a:rPr>
              <a:t>On the 8</a:t>
            </a:r>
            <a:r>
              <a:rPr lang="en-US" sz="1600" b="1" baseline="30000">
                <a:solidFill>
                  <a:srgbClr val="FF0000"/>
                </a:solidFill>
              </a:rPr>
              <a:t>th</a:t>
            </a:r>
            <a:r>
              <a:rPr lang="en-US" sz="1600" b="1">
                <a:solidFill>
                  <a:srgbClr val="FF0000"/>
                </a:solidFill>
              </a:rPr>
              <a:t> Dress Code Violation (DCV), Out of School Suspension will be administered.</a:t>
            </a:r>
          </a:p>
        </p:txBody>
      </p:sp>
    </p:spTree>
    <p:extLst>
      <p:ext uri="{BB962C8B-B14F-4D97-AF65-F5344CB8AC3E}">
        <p14:creationId xmlns:p14="http://schemas.microsoft.com/office/powerpoint/2010/main" val="3747622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83E472-9F93-4EFF-8363-7D8E75BA32C8}"/>
              </a:ext>
            </a:extLst>
          </p:cNvPr>
          <p:cNvSpPr txBox="1"/>
          <p:nvPr/>
        </p:nvSpPr>
        <p:spPr>
          <a:xfrm>
            <a:off x="411480" y="343675"/>
            <a:ext cx="9159240" cy="6488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>
                <a:latin typeface="Gotham Bold"/>
              </a:rPr>
              <a:t>ATHLETICS</a:t>
            </a:r>
            <a:endParaRPr lang="en-US" sz="2500">
              <a:latin typeface="Gotham Bold"/>
            </a:endParaRPr>
          </a:p>
          <a:p>
            <a:pPr>
              <a:lnSpc>
                <a:spcPct val="150000"/>
              </a:lnSpc>
            </a:pPr>
            <a:r>
              <a:rPr lang="en-US" sz="2500" b="1">
                <a:solidFill>
                  <a:srgbClr val="7030A0"/>
                </a:solidFill>
                <a:latin typeface="Gotham Book"/>
              </a:rPr>
              <a:t>Athletics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>
                <a:latin typeface="Gotham Book"/>
              </a:rPr>
              <a:t>Coach Chad Boudreaux</a:t>
            </a:r>
            <a:endParaRPr lang="en-US" sz="2500">
              <a:latin typeface="Gotham Book" panose="02000604040000020004" pitchFamily="50" charset="0"/>
            </a:endParaRP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>
                <a:latin typeface="Gotham Book"/>
              </a:rPr>
              <a:t>Athletic Director</a:t>
            </a:r>
            <a:endParaRPr lang="en-US" sz="2200">
              <a:latin typeface="Gotham Book" panose="02000604040000020004" pitchFamily="50" charset="0"/>
            </a:endParaRP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>
                <a:latin typeface="Gotham Book"/>
              </a:rPr>
              <a:t>30 sports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>
                <a:latin typeface="Gotham Book"/>
              </a:rPr>
              <a:t>Eligibility</a:t>
            </a:r>
            <a:endParaRPr lang="en-US" sz="2200">
              <a:latin typeface="Gotham Book" panose="02000604040000020004" pitchFamily="50" charset="0"/>
            </a:endParaRPr>
          </a:p>
          <a:p>
            <a:pPr marL="1714500" lvl="3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>
                <a:latin typeface="Gotham Book"/>
              </a:rPr>
              <a:t>2.0 Unweighted GPA</a:t>
            </a:r>
            <a:endParaRPr lang="en-US" sz="2000">
              <a:latin typeface="Gotham Book" panose="02000604040000020004" pitchFamily="50" charset="0"/>
            </a:endParaRPr>
          </a:p>
          <a:p>
            <a:pPr marL="1714500" lvl="3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>
                <a:latin typeface="Gotham Book"/>
              </a:rPr>
              <a:t>Packet</a:t>
            </a:r>
            <a:endParaRPr lang="en-US" sz="2000">
              <a:latin typeface="Gotham Book" panose="02000604040000020004" pitchFamily="50" charset="0"/>
            </a:endParaRPr>
          </a:p>
          <a:p>
            <a:pPr marL="2171700" lvl="4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err="1">
                <a:latin typeface="Gotham Book"/>
              </a:rPr>
              <a:t>Aktivate</a:t>
            </a:r>
            <a:endParaRPr lang="en-US">
              <a:latin typeface="Gotham Book" panose="02000604040000020004" pitchFamily="50" charset="0"/>
            </a:endParaRPr>
          </a:p>
          <a:p>
            <a:pPr marL="2171700" lvl="4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>
                <a:latin typeface="Gotham Book"/>
              </a:rPr>
              <a:t>Physical (Dated and Doctor Stamp)</a:t>
            </a:r>
            <a:endParaRPr lang="en-US">
              <a:latin typeface="Gotham Book" panose="02000604040000020004" pitchFamily="50" charset="0"/>
            </a:endParaRPr>
          </a:p>
          <a:p>
            <a:pPr marL="2171700" lvl="4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>
                <a:latin typeface="Gotham Book"/>
              </a:rPr>
              <a:t>ECG (one time)</a:t>
            </a:r>
            <a:endParaRPr lang="en-US">
              <a:latin typeface="Gotham Book" panose="02000604040000020004" pitchFamily="50" charset="0"/>
            </a:endParaRPr>
          </a:p>
          <a:p>
            <a:pPr marL="2171700" lvl="4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>
                <a:latin typeface="Gotham Book"/>
              </a:rPr>
              <a:t>Impact Test</a:t>
            </a:r>
            <a:endParaRPr lang="en-US">
              <a:latin typeface="Gotham Book" panose="02000604040000020004" pitchFamily="50" charset="0"/>
            </a:endParaRPr>
          </a:p>
          <a:p>
            <a:pPr>
              <a:lnSpc>
                <a:spcPct val="150000"/>
              </a:lnSpc>
            </a:pPr>
            <a:endParaRPr lang="en-US" sz="2500">
              <a:latin typeface="Gotham Book" panose="02000604040000020004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2C3AFA-26E1-4825-8BC5-B19FED0E7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940" y="5681341"/>
            <a:ext cx="1882990" cy="9632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74B100-FB99-4646-9768-E0F6B08B9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000" y="5603631"/>
            <a:ext cx="1664356" cy="103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28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83E472-9F93-4EFF-8363-7D8E75BA32C8}"/>
              </a:ext>
            </a:extLst>
          </p:cNvPr>
          <p:cNvSpPr txBox="1"/>
          <p:nvPr/>
        </p:nvSpPr>
        <p:spPr>
          <a:xfrm>
            <a:off x="411480" y="343675"/>
            <a:ext cx="9159240" cy="67114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>
                <a:latin typeface="Gotham Bold"/>
              </a:rPr>
              <a:t>MEDIA CENTER</a:t>
            </a:r>
          </a:p>
          <a:p>
            <a:endParaRPr lang="en-US" sz="2500">
              <a:latin typeface="Gotham Book" panose="02000604040000020004" pitchFamily="50" charset="0"/>
            </a:endParaRP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7030A0"/>
                </a:solidFill>
                <a:latin typeface="Gotham Book"/>
              </a:rPr>
              <a:t>Procedures</a:t>
            </a:r>
            <a:endParaRPr lang="en-US" sz="2800">
              <a:latin typeface="Gotham Book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>
                <a:latin typeface="Gotham Book"/>
              </a:rPr>
              <a:t>Book Check-Out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>
                <a:latin typeface="Gotham Book"/>
              </a:rPr>
              <a:t>Have Student ID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>
                <a:latin typeface="Gotham Book"/>
              </a:rPr>
              <a:t>Obligations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>
                <a:latin typeface="Gotham Book"/>
              </a:rPr>
              <a:t>Times to Visit 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>
                <a:latin typeface="Gotham Book"/>
              </a:rPr>
              <a:t>Lunch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>
                <a:latin typeface="Gotham Book"/>
              </a:rPr>
              <a:t>Battle Of The Books</a:t>
            </a:r>
          </a:p>
          <a:p>
            <a:pPr lvl="1">
              <a:lnSpc>
                <a:spcPct val="150000"/>
              </a:lnSpc>
            </a:pPr>
            <a:endParaRPr lang="en-US" sz="2500">
              <a:latin typeface="Gotham Book" panose="02000604040000020004" pitchFamily="50" charset="0"/>
            </a:endParaRPr>
          </a:p>
          <a:p>
            <a:pPr>
              <a:lnSpc>
                <a:spcPct val="150000"/>
              </a:lnSpc>
            </a:pPr>
            <a:endParaRPr lang="en-US" sz="2500">
              <a:latin typeface="Gotham Book" panose="02000604040000020004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2C3AFA-26E1-4825-8BC5-B19FED0E7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940" y="5681341"/>
            <a:ext cx="1882990" cy="9632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C911A5-1FC7-4A85-9300-C4B6997F68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000" y="5603631"/>
            <a:ext cx="1664356" cy="103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8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83E472-9F93-4EFF-8363-7D8E75BA32C8}"/>
              </a:ext>
            </a:extLst>
          </p:cNvPr>
          <p:cNvSpPr txBox="1"/>
          <p:nvPr/>
        </p:nvSpPr>
        <p:spPr>
          <a:xfrm>
            <a:off x="411480" y="343675"/>
            <a:ext cx="9159240" cy="73808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>
                <a:latin typeface="Gotham Bold"/>
              </a:rPr>
              <a:t>GUIDANCE INFORMATION</a:t>
            </a:r>
          </a:p>
          <a:p>
            <a:endParaRPr lang="en-US" sz="2500">
              <a:latin typeface="Gotham Book" panose="02000604040000020004" pitchFamily="50" charset="0"/>
            </a:endParaRPr>
          </a:p>
          <a:p>
            <a:pPr>
              <a:lnSpc>
                <a:spcPct val="150000"/>
              </a:lnSpc>
            </a:pPr>
            <a:r>
              <a:rPr lang="en-US" sz="2500" b="1">
                <a:solidFill>
                  <a:srgbClr val="7030A0"/>
                </a:solidFill>
                <a:latin typeface="Gotham Book"/>
              </a:rPr>
              <a:t>Schedule Changes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>
                <a:latin typeface="Gotham Book"/>
              </a:rPr>
              <a:t>No new requests</a:t>
            </a:r>
            <a:endParaRPr lang="en-US">
              <a:latin typeface="Calibri" panose="020F0502020204030204"/>
              <a:cs typeface="Calibri" panose="020F0502020204030204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>
                <a:latin typeface="Gotham Book"/>
              </a:rPr>
              <a:t>Final requests will be completed today</a:t>
            </a:r>
            <a:endParaRPr lang="en-US" sz="2500">
              <a:latin typeface="Gotham Book"/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r>
              <a:rPr lang="en-US" sz="2500" b="1">
                <a:solidFill>
                  <a:srgbClr val="7030A0"/>
                </a:solidFill>
                <a:latin typeface="Gotham Book"/>
              </a:rPr>
              <a:t>Credit Checks/Graduation Requirements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>
                <a:latin typeface="Gotham Book"/>
              </a:rPr>
              <a:t>Seniors – begin toward end of August</a:t>
            </a:r>
            <a:endParaRPr lang="en-US" sz="2500">
              <a:latin typeface="Gotham Book" panose="02000604040000020004" pitchFamily="50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>
                <a:solidFill>
                  <a:srgbClr val="000000"/>
                </a:solidFill>
                <a:latin typeface="Gotham Book"/>
              </a:rPr>
              <a:t>All other grade levels will be scheduled in September</a:t>
            </a:r>
          </a:p>
          <a:p>
            <a:pPr>
              <a:lnSpc>
                <a:spcPct val="150000"/>
              </a:lnSpc>
            </a:pPr>
            <a:r>
              <a:rPr lang="en-US" sz="2500" b="1">
                <a:solidFill>
                  <a:srgbClr val="7030A0"/>
                </a:solidFill>
                <a:latin typeface="Gotham Book"/>
              </a:rPr>
              <a:t>Counselor Appointments </a:t>
            </a:r>
            <a:endParaRPr lang="en-US" sz="2500" b="1">
              <a:solidFill>
                <a:srgbClr val="7030A0"/>
              </a:solidFill>
              <a:latin typeface="Gotham Book" panose="02000604040000020004" pitchFamily="50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>
                <a:latin typeface="Gotham Book"/>
              </a:rPr>
              <a:t>Open office hours during both lunches</a:t>
            </a:r>
            <a:endParaRPr lang="en-US" sz="2500">
              <a:latin typeface="Gotham Book" panose="02000604040000020004" pitchFamily="50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>
                <a:latin typeface="Gotham Book"/>
              </a:rPr>
              <a:t>Bookings Links – posted in classrooms and CHS website</a:t>
            </a:r>
            <a:endParaRPr lang="en-US" sz="2500">
              <a:latin typeface="Gotham Book" panose="02000604040000020004" pitchFamily="50" charset="0"/>
            </a:endParaRPr>
          </a:p>
          <a:p>
            <a:pPr lvl="1">
              <a:lnSpc>
                <a:spcPct val="150000"/>
              </a:lnSpc>
            </a:pPr>
            <a:endParaRPr lang="en-US" sz="2500">
              <a:latin typeface="Gotham Book" panose="02000604040000020004" pitchFamily="50" charset="0"/>
            </a:endParaRPr>
          </a:p>
          <a:p>
            <a:pPr>
              <a:lnSpc>
                <a:spcPct val="150000"/>
              </a:lnSpc>
            </a:pPr>
            <a:endParaRPr lang="en-US" sz="2500">
              <a:latin typeface="Gotham Book" panose="02000604040000020004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2C3AFA-26E1-4825-8BC5-B19FED0E7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940" y="5681341"/>
            <a:ext cx="1882990" cy="9632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C911A5-1FC7-4A85-9300-C4B6997F68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000" y="5603631"/>
            <a:ext cx="1664356" cy="103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04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83E472-9F93-4EFF-8363-7D8E75BA32C8}"/>
              </a:ext>
            </a:extLst>
          </p:cNvPr>
          <p:cNvSpPr txBox="1"/>
          <p:nvPr/>
        </p:nvSpPr>
        <p:spPr>
          <a:xfrm>
            <a:off x="411480" y="343675"/>
            <a:ext cx="9159240" cy="6803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Gotham Bold" pitchFamily="50" charset="0"/>
              </a:rPr>
              <a:t>TECHNOLOGY</a:t>
            </a:r>
          </a:p>
          <a:p>
            <a:endParaRPr lang="en-US" sz="2500">
              <a:latin typeface="Gotham Book" panose="02000604040000020004" pitchFamily="50" charset="0"/>
            </a:endParaRPr>
          </a:p>
          <a:p>
            <a:pPr>
              <a:lnSpc>
                <a:spcPct val="150000"/>
              </a:lnSpc>
            </a:pPr>
            <a:r>
              <a:rPr lang="en-US" sz="2500" b="1">
                <a:solidFill>
                  <a:srgbClr val="7030A0"/>
                </a:solidFill>
                <a:latin typeface="Gotham Book" panose="02000604040000020004" pitchFamily="50" charset="0"/>
              </a:rPr>
              <a:t>School Techs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 err="1">
                <a:latin typeface="Gotham Book" panose="02000604040000020004" pitchFamily="50" charset="0"/>
              </a:rPr>
              <a:t>Yurk</a:t>
            </a:r>
            <a:r>
              <a:rPr lang="en-US" sz="2500">
                <a:latin typeface="Gotham Book" panose="02000604040000020004" pitchFamily="50" charset="0"/>
              </a:rPr>
              <a:t> Munoz-Pavon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 err="1">
                <a:latin typeface="Gotham Book" panose="02000604040000020004" pitchFamily="50" charset="0"/>
              </a:rPr>
              <a:t>Ceci</a:t>
            </a:r>
            <a:r>
              <a:rPr lang="en-US" sz="2500">
                <a:latin typeface="Gotham Book" panose="02000604040000020004" pitchFamily="50" charset="0"/>
              </a:rPr>
              <a:t> Coello Amado</a:t>
            </a:r>
          </a:p>
          <a:p>
            <a:pPr>
              <a:lnSpc>
                <a:spcPct val="150000"/>
              </a:lnSpc>
            </a:pPr>
            <a:r>
              <a:rPr lang="en-US" sz="2500" b="1">
                <a:solidFill>
                  <a:srgbClr val="7030A0"/>
                </a:solidFill>
                <a:latin typeface="Gotham Book" panose="02000604040000020004" pitchFamily="50" charset="0"/>
              </a:rPr>
              <a:t>Technology Responsible Use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>
                <a:latin typeface="Gotham Book" panose="02000604040000020004" pitchFamily="50" charset="0"/>
              </a:rPr>
              <a:t>Appropriate Use // Keystrokes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>
                <a:latin typeface="Gotham Book" panose="02000604040000020004" pitchFamily="50" charset="0"/>
              </a:rPr>
              <a:t>Potential Discipline</a:t>
            </a:r>
          </a:p>
          <a:p>
            <a:pPr>
              <a:lnSpc>
                <a:spcPct val="150000"/>
              </a:lnSpc>
            </a:pPr>
            <a:r>
              <a:rPr lang="en-US" sz="2500" b="1">
                <a:solidFill>
                  <a:srgbClr val="7030A0"/>
                </a:solidFill>
                <a:latin typeface="Gotham Book" panose="02000604040000020004" pitchFamily="50" charset="0"/>
              </a:rPr>
              <a:t>Tech Support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>
                <a:latin typeface="Gotham Book" panose="02000604040000020004" pitchFamily="50" charset="0"/>
              </a:rPr>
              <a:t>Lunch</a:t>
            </a:r>
          </a:p>
          <a:p>
            <a:pPr lvl="1">
              <a:lnSpc>
                <a:spcPct val="150000"/>
              </a:lnSpc>
            </a:pPr>
            <a:endParaRPr lang="en-US" sz="2500">
              <a:latin typeface="Gotham Book" panose="02000604040000020004" pitchFamily="50" charset="0"/>
            </a:endParaRPr>
          </a:p>
          <a:p>
            <a:pPr>
              <a:lnSpc>
                <a:spcPct val="150000"/>
              </a:lnSpc>
            </a:pPr>
            <a:endParaRPr lang="en-US" sz="2500">
              <a:latin typeface="Gotham Book" panose="02000604040000020004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2C3AFA-26E1-4825-8BC5-B19FED0E7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940" y="5681341"/>
            <a:ext cx="1882990" cy="9632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74B100-FB99-4646-9768-E0F6B08B9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000" y="5603631"/>
            <a:ext cx="1664356" cy="103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28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83E472-9F93-4EFF-8363-7D8E75BA32C8}"/>
              </a:ext>
            </a:extLst>
          </p:cNvPr>
          <p:cNvSpPr txBox="1"/>
          <p:nvPr/>
        </p:nvSpPr>
        <p:spPr>
          <a:xfrm>
            <a:off x="411480" y="343675"/>
            <a:ext cx="9159240" cy="564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Gotham Bold" pitchFamily="50" charset="0"/>
              </a:rPr>
              <a:t>ELECTRONICS POLICY</a:t>
            </a:r>
          </a:p>
          <a:p>
            <a:endParaRPr lang="en-US" sz="2500">
              <a:latin typeface="Gotham Book" panose="02000604040000020004" pitchFamily="50" charset="0"/>
            </a:endParaRPr>
          </a:p>
          <a:p>
            <a:pPr>
              <a:lnSpc>
                <a:spcPct val="150000"/>
              </a:lnSpc>
            </a:pPr>
            <a:r>
              <a:rPr lang="en-US" sz="2500" b="1">
                <a:solidFill>
                  <a:srgbClr val="7030A0"/>
                </a:solidFill>
                <a:latin typeface="Gotham Book" panose="02000604040000020004" pitchFamily="50" charset="0"/>
              </a:rPr>
              <a:t>Background</a:t>
            </a:r>
          </a:p>
          <a:p>
            <a:pPr>
              <a:lnSpc>
                <a:spcPct val="150000"/>
              </a:lnSpc>
            </a:pPr>
            <a:r>
              <a:rPr lang="en-US" sz="2500">
                <a:latin typeface="Gotham Book" panose="02000604040000020004" pitchFamily="50" charset="0"/>
              </a:rPr>
              <a:t>House Bill 379 lines 211-215 state, “a student may not use a wireless communications device during instructional time, except when expressly directed by a teacher solely for educational purposes. A teacher shall designate an area for wireless communications devices during instructional time.”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500">
              <a:latin typeface="Gotham Book" panose="02000604040000020004" pitchFamily="50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500">
              <a:latin typeface="Gotham Book" panose="02000604040000020004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2C3AFA-26E1-4825-8BC5-B19FED0E7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940" y="5681341"/>
            <a:ext cx="1882990" cy="9632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8A745C-1A0C-4A0C-B17D-99DA5CC746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000" y="5603631"/>
            <a:ext cx="1664356" cy="103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74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83E472-9F93-4EFF-8363-7D8E75BA32C8}"/>
              </a:ext>
            </a:extLst>
          </p:cNvPr>
          <p:cNvSpPr txBox="1"/>
          <p:nvPr/>
        </p:nvSpPr>
        <p:spPr>
          <a:xfrm>
            <a:off x="411480" y="343675"/>
            <a:ext cx="9159240" cy="7380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Gotham Bold" pitchFamily="50" charset="0"/>
              </a:rPr>
              <a:t>ELECTRONICS POLICY</a:t>
            </a:r>
          </a:p>
          <a:p>
            <a:endParaRPr lang="en-US" sz="2500">
              <a:latin typeface="Gotham Book" panose="02000604040000020004" pitchFamily="50" charset="0"/>
            </a:endParaRPr>
          </a:p>
          <a:p>
            <a:pPr>
              <a:lnSpc>
                <a:spcPct val="150000"/>
              </a:lnSpc>
            </a:pPr>
            <a:r>
              <a:rPr lang="en-US" sz="2500" b="1">
                <a:solidFill>
                  <a:srgbClr val="7030A0"/>
                </a:solidFill>
                <a:latin typeface="Gotham Book" panose="02000604040000020004" pitchFamily="50" charset="0"/>
              </a:rPr>
              <a:t>Background</a:t>
            </a:r>
          </a:p>
          <a:p>
            <a:pPr>
              <a:lnSpc>
                <a:spcPct val="150000"/>
              </a:lnSpc>
            </a:pPr>
            <a:r>
              <a:rPr lang="en-US" sz="2500">
                <a:latin typeface="Gotham Book" panose="02000604040000020004" pitchFamily="50" charset="0"/>
              </a:rPr>
              <a:t>House Bill 379 lines 211-215 state, “a student may not use a wireless communications device during instructional time, except when expressly directed by a teacher solely for educational purposes. A teacher shall designate an area for wireless communications devices during instructional time.”</a:t>
            </a:r>
          </a:p>
          <a:p>
            <a:pPr>
              <a:lnSpc>
                <a:spcPct val="150000"/>
              </a:lnSpc>
            </a:pPr>
            <a:endParaRPr lang="en-US" sz="2500">
              <a:latin typeface="Gotham Book" panose="02000604040000020004" pitchFamily="50" charset="0"/>
            </a:endParaRPr>
          </a:p>
          <a:p>
            <a:pPr>
              <a:lnSpc>
                <a:spcPct val="150000"/>
              </a:lnSpc>
            </a:pPr>
            <a:r>
              <a:rPr lang="en-US" sz="2500">
                <a:latin typeface="Gotham Book" panose="02000604040000020004" pitchFamily="50" charset="0"/>
              </a:rPr>
              <a:t>For Osceola, all devices must remain powered down, silenced, and stored out of sight during school hours.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500">
              <a:latin typeface="Gotham Book" panose="02000604040000020004" pitchFamily="50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500">
              <a:latin typeface="Gotham Book" panose="02000604040000020004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2C3AFA-26E1-4825-8BC5-B19FED0E7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940" y="5681341"/>
            <a:ext cx="1882990" cy="9632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8A745C-1A0C-4A0C-B17D-99DA5CC746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000" y="5603631"/>
            <a:ext cx="1664356" cy="103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03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83E472-9F93-4EFF-8363-7D8E75BA32C8}"/>
              </a:ext>
            </a:extLst>
          </p:cNvPr>
          <p:cNvSpPr txBox="1"/>
          <p:nvPr/>
        </p:nvSpPr>
        <p:spPr>
          <a:xfrm>
            <a:off x="411480" y="343675"/>
            <a:ext cx="9159240" cy="5534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Gotham Bold" pitchFamily="50" charset="0"/>
              </a:rPr>
              <a:t>ELECTRONICS POLICY</a:t>
            </a:r>
          </a:p>
          <a:p>
            <a:endParaRPr lang="en-US" sz="2500">
              <a:latin typeface="Gotham Book" panose="02000604040000020004" pitchFamily="50" charset="0"/>
            </a:endParaRPr>
          </a:p>
          <a:p>
            <a:pPr>
              <a:lnSpc>
                <a:spcPct val="150000"/>
              </a:lnSpc>
            </a:pPr>
            <a:r>
              <a:rPr lang="en-US" sz="2500" b="1">
                <a:solidFill>
                  <a:srgbClr val="7030A0"/>
                </a:solidFill>
                <a:latin typeface="Gotham Book" panose="02000604040000020004" pitchFamily="50" charset="0"/>
              </a:rPr>
              <a:t>Consequences</a:t>
            </a:r>
          </a:p>
          <a:p>
            <a:pPr>
              <a:lnSpc>
                <a:spcPct val="150000"/>
              </a:lnSpc>
            </a:pPr>
            <a:r>
              <a:rPr lang="en-US" sz="2000" b="1">
                <a:latin typeface="Gotham Book" panose="02000604040000020004" pitchFamily="50" charset="0"/>
              </a:rPr>
              <a:t>1st Infraction: </a:t>
            </a:r>
            <a:r>
              <a:rPr lang="en-US" sz="2000">
                <a:latin typeface="Gotham Book" panose="02000604040000020004" pitchFamily="50" charset="0"/>
              </a:rPr>
              <a:t>Confiscation of device through the end of the day (minor infraction)</a:t>
            </a:r>
          </a:p>
          <a:p>
            <a:pPr>
              <a:lnSpc>
                <a:spcPct val="150000"/>
              </a:lnSpc>
            </a:pPr>
            <a:r>
              <a:rPr lang="en-US" sz="2000" b="1">
                <a:latin typeface="Gotham Book" panose="02000604040000020004" pitchFamily="50" charset="0"/>
              </a:rPr>
              <a:t>2nd Infraction: </a:t>
            </a:r>
            <a:r>
              <a:rPr lang="en-US" sz="2000">
                <a:latin typeface="Gotham Book" panose="02000604040000020004" pitchFamily="50" charset="0"/>
              </a:rPr>
              <a:t>Confiscation of device requiring parent pick up (minor infraction)</a:t>
            </a:r>
          </a:p>
          <a:p>
            <a:pPr>
              <a:lnSpc>
                <a:spcPct val="150000"/>
              </a:lnSpc>
            </a:pPr>
            <a:r>
              <a:rPr lang="en-US" sz="2000" b="1">
                <a:latin typeface="Gotham Book" panose="02000604040000020004" pitchFamily="50" charset="0"/>
              </a:rPr>
              <a:t>3rd Infraction: </a:t>
            </a:r>
            <a:r>
              <a:rPr lang="en-US" sz="2000">
                <a:latin typeface="Gotham Book" panose="02000604040000020004" pitchFamily="50" charset="0"/>
              </a:rPr>
              <a:t>Confiscation of device requiring parent pick up and parent conference on day of pickup (minor infraction)</a:t>
            </a:r>
          </a:p>
          <a:p>
            <a:pPr>
              <a:lnSpc>
                <a:spcPct val="150000"/>
              </a:lnSpc>
            </a:pPr>
            <a:r>
              <a:rPr lang="en-US" sz="2000" b="1">
                <a:latin typeface="Gotham Book" panose="02000604040000020004" pitchFamily="50" charset="0"/>
              </a:rPr>
              <a:t>4th Infraction &amp; Beyond: </a:t>
            </a:r>
            <a:r>
              <a:rPr lang="en-US" sz="2000">
                <a:latin typeface="Gotham Book" panose="02000604040000020004" pitchFamily="50" charset="0"/>
              </a:rPr>
              <a:t>Confiscation of device requiring parent pickup and 1 day of Out of School Suspension the following day of school (referral)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500">
              <a:latin typeface="Gotham Book" panose="02000604040000020004" pitchFamily="50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500">
              <a:latin typeface="Gotham Book" panose="02000604040000020004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2C3AFA-26E1-4825-8BC5-B19FED0E7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940" y="5681341"/>
            <a:ext cx="1882990" cy="9632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8A745C-1A0C-4A0C-B17D-99DA5CC746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000" y="5603631"/>
            <a:ext cx="1664356" cy="103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292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83E472-9F93-4EFF-8363-7D8E75BA32C8}"/>
              </a:ext>
            </a:extLst>
          </p:cNvPr>
          <p:cNvSpPr txBox="1"/>
          <p:nvPr/>
        </p:nvSpPr>
        <p:spPr>
          <a:xfrm>
            <a:off x="411480" y="343675"/>
            <a:ext cx="9159240" cy="6919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Gotham Bold" pitchFamily="50" charset="0"/>
              </a:rPr>
              <a:t>ELECTRONICS POLICY</a:t>
            </a:r>
          </a:p>
          <a:p>
            <a:endParaRPr lang="en-US" sz="2500">
              <a:latin typeface="Gotham Book" panose="02000604040000020004" pitchFamily="50" charset="0"/>
            </a:endParaRPr>
          </a:p>
          <a:p>
            <a:pPr>
              <a:lnSpc>
                <a:spcPct val="150000"/>
              </a:lnSpc>
            </a:pPr>
            <a:r>
              <a:rPr lang="en-US" sz="2500" b="1">
                <a:solidFill>
                  <a:srgbClr val="7030A0"/>
                </a:solidFill>
                <a:latin typeface="Gotham Book" panose="02000604040000020004" pitchFamily="50" charset="0"/>
              </a:rPr>
              <a:t>Consequences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Gotham Book" panose="02000604040000020004" pitchFamily="50" charset="0"/>
              </a:rPr>
              <a:t>Refusal to turn in a device for confiscation, or deliberately misleading a school administrator by turning over a prop phone, once a violation has occurred, will be treated as insubordination and subject to discipline and a written referral. For this, the following discipline progression will be followed:</a:t>
            </a:r>
          </a:p>
          <a:p>
            <a:pPr>
              <a:lnSpc>
                <a:spcPct val="150000"/>
              </a:lnSpc>
            </a:pPr>
            <a:endParaRPr lang="en-US" sz="2000">
              <a:latin typeface="Gotham Book" panose="02000604040000020004" pitchFamily="50" charset="0"/>
            </a:endParaRPr>
          </a:p>
          <a:p>
            <a:pPr>
              <a:lnSpc>
                <a:spcPct val="150000"/>
              </a:lnSpc>
            </a:pPr>
            <a:r>
              <a:rPr lang="en-US" sz="2000" b="1">
                <a:latin typeface="Gotham Book" panose="02000604040000020004" pitchFamily="50" charset="0"/>
              </a:rPr>
              <a:t>1st Infraction: </a:t>
            </a:r>
            <a:r>
              <a:rPr lang="en-US" sz="2000">
                <a:latin typeface="Gotham Book" panose="02000604040000020004" pitchFamily="50" charset="0"/>
              </a:rPr>
              <a:t>Confiscation of device requiring parent pick up and 1 day of In School Suspension the following day of school (referral for insubordination)</a:t>
            </a:r>
          </a:p>
          <a:p>
            <a:pPr>
              <a:lnSpc>
                <a:spcPct val="150000"/>
              </a:lnSpc>
            </a:pPr>
            <a:r>
              <a:rPr lang="en-US" sz="2000" b="1">
                <a:latin typeface="Gotham Book" panose="02000604040000020004" pitchFamily="50" charset="0"/>
              </a:rPr>
              <a:t>2nd Infraction &amp; Beyond: </a:t>
            </a:r>
            <a:r>
              <a:rPr lang="en-US" sz="2000">
                <a:latin typeface="Gotham Book" panose="02000604040000020004" pitchFamily="50" charset="0"/>
              </a:rPr>
              <a:t>Confiscation of device requiring parent pickup and 1 day of Out of School Suspension the following day of school (referral for insubordination)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500">
              <a:latin typeface="Gotham Book" panose="02000604040000020004" pitchFamily="50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500">
              <a:latin typeface="Gotham Book" panose="02000604040000020004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2C3AFA-26E1-4825-8BC5-B19FED0E7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940" y="5681341"/>
            <a:ext cx="1882990" cy="9632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8A745C-1A0C-4A0C-B17D-99DA5CC746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000" y="5603631"/>
            <a:ext cx="1664356" cy="103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87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83E472-9F93-4EFF-8363-7D8E75BA32C8}"/>
              </a:ext>
            </a:extLst>
          </p:cNvPr>
          <p:cNvSpPr txBox="1"/>
          <p:nvPr/>
        </p:nvSpPr>
        <p:spPr>
          <a:xfrm>
            <a:off x="411480" y="343675"/>
            <a:ext cx="9159240" cy="48801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latin typeface="Gotham Bold"/>
              </a:rPr>
              <a:t>INTROS</a:t>
            </a:r>
          </a:p>
          <a:p>
            <a:endParaRPr lang="en-US" sz="2500" dirty="0">
              <a:latin typeface="Gotham Book" panose="02000604040000020004" pitchFamily="50" charset="0"/>
            </a:endParaRPr>
          </a:p>
          <a:p>
            <a:r>
              <a:rPr lang="en-US" sz="2500" dirty="0">
                <a:latin typeface="Gotham Book"/>
              </a:rPr>
              <a:t>Welcome to the 2023-24 school year!</a:t>
            </a:r>
          </a:p>
          <a:p>
            <a:endParaRPr lang="en-US" sz="2500" dirty="0">
              <a:latin typeface="Gotham Book" panose="02000604040000020004" pitchFamily="50" charset="0"/>
            </a:endParaRPr>
          </a:p>
          <a:p>
            <a:r>
              <a:rPr lang="en-US" sz="2500" b="1" dirty="0">
                <a:solidFill>
                  <a:srgbClr val="7030A0"/>
                </a:solidFill>
                <a:latin typeface="Gotham Bold"/>
              </a:rPr>
              <a:t>Dean Team</a:t>
            </a:r>
          </a:p>
          <a:p>
            <a:endParaRPr lang="en-US" sz="2500" dirty="0">
              <a:latin typeface="Gotham Book" panose="02000604040000020004" pitchFamily="50" charset="0"/>
            </a:endParaRPr>
          </a:p>
          <a:p>
            <a:pPr>
              <a:lnSpc>
                <a:spcPct val="150000"/>
              </a:lnSpc>
            </a:pPr>
            <a:r>
              <a:rPr lang="en-US" sz="2500" dirty="0">
                <a:latin typeface="Gotham Book"/>
              </a:rPr>
              <a:t>Mr. Muñoz, A-D</a:t>
            </a:r>
          </a:p>
          <a:p>
            <a:pPr>
              <a:lnSpc>
                <a:spcPct val="150000"/>
              </a:lnSpc>
            </a:pPr>
            <a:r>
              <a:rPr lang="en-US" sz="2500" dirty="0">
                <a:latin typeface="Gotham Book"/>
              </a:rPr>
              <a:t>Mr. Santiago, E-L</a:t>
            </a:r>
            <a:endParaRPr lang="en-US" sz="2500" dirty="0">
              <a:latin typeface="Gotham Book" panose="02000604040000020004" pitchFamily="50" charset="0"/>
            </a:endParaRPr>
          </a:p>
          <a:p>
            <a:pPr>
              <a:lnSpc>
                <a:spcPct val="150000"/>
              </a:lnSpc>
            </a:pPr>
            <a:r>
              <a:rPr lang="en-US" sz="2500" dirty="0">
                <a:latin typeface="Gotham Book"/>
              </a:rPr>
              <a:t>Mrs. Taylor, M-Re</a:t>
            </a:r>
            <a:endParaRPr lang="en-US" sz="2500" dirty="0">
              <a:latin typeface="Gotham Book" panose="02000604040000020004" pitchFamily="50" charset="0"/>
            </a:endParaRPr>
          </a:p>
          <a:p>
            <a:pPr>
              <a:lnSpc>
                <a:spcPct val="150000"/>
              </a:lnSpc>
            </a:pPr>
            <a:r>
              <a:rPr lang="en-US" sz="2500" dirty="0">
                <a:latin typeface="Gotham Book"/>
              </a:rPr>
              <a:t>Mr. Martinez, Rh-Z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494BCB-971B-40AE-8C63-D422064AB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000" y="5603631"/>
            <a:ext cx="1664356" cy="103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968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C911A5-1FC7-4A85-9300-C4B6997F6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922" y="1760209"/>
            <a:ext cx="5360022" cy="333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73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83E472-9F93-4EFF-8363-7D8E75BA32C8}"/>
              </a:ext>
            </a:extLst>
          </p:cNvPr>
          <p:cNvSpPr txBox="1"/>
          <p:nvPr/>
        </p:nvSpPr>
        <p:spPr>
          <a:xfrm>
            <a:off x="411480" y="343675"/>
            <a:ext cx="9159240" cy="62267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>
                <a:latin typeface="Gotham Bold"/>
              </a:rPr>
              <a:t>INTROS</a:t>
            </a:r>
          </a:p>
          <a:p>
            <a:endParaRPr lang="en-US" sz="2500">
              <a:latin typeface="Gotham Book" panose="02000604040000020004" pitchFamily="50" charset="0"/>
            </a:endParaRPr>
          </a:p>
          <a:p>
            <a:r>
              <a:rPr lang="en-US" sz="2500">
                <a:latin typeface="Gotham Book"/>
              </a:rPr>
              <a:t>Welcome to the 2023-24 school year!</a:t>
            </a:r>
          </a:p>
          <a:p>
            <a:endParaRPr lang="en-US" sz="2500" b="1">
              <a:solidFill>
                <a:srgbClr val="7030A0"/>
              </a:solidFill>
              <a:latin typeface="Gotham Bold"/>
            </a:endParaRPr>
          </a:p>
          <a:p>
            <a:r>
              <a:rPr lang="en-US" sz="2500" b="1">
                <a:solidFill>
                  <a:srgbClr val="7030A0"/>
                </a:solidFill>
                <a:latin typeface="Gotham Bold"/>
              </a:rPr>
              <a:t>Guidance Team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2500">
                <a:latin typeface="Gotham Book"/>
              </a:rPr>
              <a:t>Ms. Lee, A-B</a:t>
            </a:r>
          </a:p>
          <a:p>
            <a:pPr>
              <a:lnSpc>
                <a:spcPct val="150000"/>
              </a:lnSpc>
            </a:pPr>
            <a:r>
              <a:rPr lang="en-US" sz="2500">
                <a:latin typeface="Gotham Book"/>
              </a:rPr>
              <a:t>Ms. Vazquez, C-E</a:t>
            </a:r>
          </a:p>
          <a:p>
            <a:pPr>
              <a:lnSpc>
                <a:spcPct val="150000"/>
              </a:lnSpc>
            </a:pPr>
            <a:r>
              <a:rPr lang="en-US" sz="2500">
                <a:latin typeface="Gotham Book"/>
              </a:rPr>
              <a:t>Mrs. Judge, F-I</a:t>
            </a:r>
          </a:p>
          <a:p>
            <a:pPr>
              <a:lnSpc>
                <a:spcPct val="150000"/>
              </a:lnSpc>
            </a:pPr>
            <a:r>
              <a:rPr lang="en-US" sz="2500">
                <a:latin typeface="Gotham Book"/>
              </a:rPr>
              <a:t>Mrs. Ritter, J-Me</a:t>
            </a:r>
          </a:p>
          <a:p>
            <a:pPr>
              <a:lnSpc>
                <a:spcPct val="150000"/>
              </a:lnSpc>
            </a:pPr>
            <a:r>
              <a:rPr lang="en-US" sz="2500">
                <a:latin typeface="Gotham Book"/>
              </a:rPr>
              <a:t>Mr. Costa, Mi-P</a:t>
            </a:r>
          </a:p>
          <a:p>
            <a:pPr>
              <a:lnSpc>
                <a:spcPct val="150000"/>
              </a:lnSpc>
            </a:pPr>
            <a:r>
              <a:rPr lang="en-US" sz="2500">
                <a:latin typeface="Gotham Book"/>
                <a:ea typeface="+mn-lt"/>
                <a:cs typeface="+mn-lt"/>
              </a:rPr>
              <a:t>Mr. Bernard, Q-Sc</a:t>
            </a:r>
          </a:p>
          <a:p>
            <a:pPr>
              <a:lnSpc>
                <a:spcPct val="150000"/>
              </a:lnSpc>
            </a:pPr>
            <a:r>
              <a:rPr lang="en-US" sz="2500">
                <a:latin typeface="Gotham Book"/>
                <a:ea typeface="+mn-lt"/>
                <a:cs typeface="+mn-lt"/>
              </a:rPr>
              <a:t>Mrs. Hernandez, Se-Z</a:t>
            </a:r>
            <a:endParaRPr lang="en-US">
              <a:latin typeface="Gotham Book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494BCB-971B-40AE-8C63-D422064AB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000" y="5603631"/>
            <a:ext cx="1664356" cy="1036362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19591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83E472-9F93-4EFF-8363-7D8E75BA32C8}"/>
              </a:ext>
            </a:extLst>
          </p:cNvPr>
          <p:cNvSpPr txBox="1"/>
          <p:nvPr/>
        </p:nvSpPr>
        <p:spPr>
          <a:xfrm>
            <a:off x="411480" y="343675"/>
            <a:ext cx="9159240" cy="48801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>
                <a:latin typeface="Gotham Bold"/>
              </a:rPr>
              <a:t>INTROS</a:t>
            </a:r>
          </a:p>
          <a:p>
            <a:endParaRPr lang="en-US" sz="2500">
              <a:latin typeface="Gotham Book" panose="02000604040000020004" pitchFamily="50" charset="0"/>
            </a:endParaRPr>
          </a:p>
          <a:p>
            <a:r>
              <a:rPr lang="en-US" sz="2500">
                <a:latin typeface="Gotham Book"/>
              </a:rPr>
              <a:t>Welcome to the 2023-24 school year!</a:t>
            </a:r>
          </a:p>
          <a:p>
            <a:endParaRPr lang="en-US" sz="2500">
              <a:latin typeface="Gotham Book" panose="02000604040000020004" pitchFamily="50" charset="0"/>
            </a:endParaRPr>
          </a:p>
          <a:p>
            <a:r>
              <a:rPr lang="en-US" sz="2500" b="1">
                <a:solidFill>
                  <a:srgbClr val="7030A0"/>
                </a:solidFill>
                <a:latin typeface="Gotham Bold"/>
              </a:rPr>
              <a:t>Guidance Team Continued</a:t>
            </a:r>
          </a:p>
          <a:p>
            <a:endParaRPr lang="en-US" sz="2500">
              <a:latin typeface="Gotham Book" panose="02000604040000020004" pitchFamily="50" charset="0"/>
            </a:endParaRPr>
          </a:p>
          <a:p>
            <a:pPr>
              <a:lnSpc>
                <a:spcPct val="150000"/>
              </a:lnSpc>
            </a:pPr>
            <a:r>
              <a:rPr lang="en-US" sz="2500">
                <a:latin typeface="Gotham Book"/>
              </a:rPr>
              <a:t>Mrs. Sanchez, IB Counselor</a:t>
            </a:r>
          </a:p>
          <a:p>
            <a:pPr>
              <a:lnSpc>
                <a:spcPct val="150000"/>
              </a:lnSpc>
            </a:pPr>
            <a:r>
              <a:rPr lang="en-US" sz="2500">
                <a:latin typeface="Gotham Book"/>
              </a:rPr>
              <a:t>Ms. Foncannon, College &amp; Career Counselor</a:t>
            </a:r>
          </a:p>
          <a:p>
            <a:pPr>
              <a:lnSpc>
                <a:spcPct val="150000"/>
              </a:lnSpc>
            </a:pPr>
            <a:r>
              <a:rPr lang="en-US" sz="2500">
                <a:latin typeface="Gotham Book"/>
                <a:ea typeface="+mn-lt"/>
                <a:cs typeface="+mn-lt"/>
              </a:rPr>
              <a:t>Mrs. Wiener-Long, School Psychologist</a:t>
            </a:r>
          </a:p>
          <a:p>
            <a:pPr>
              <a:lnSpc>
                <a:spcPct val="150000"/>
              </a:lnSpc>
            </a:pPr>
            <a:r>
              <a:rPr lang="en-US" sz="2500">
                <a:latin typeface="Gotham Book"/>
                <a:ea typeface="+mn-lt"/>
                <a:cs typeface="+mn-lt"/>
              </a:rPr>
              <a:t>Ms. Kucukbutros, School Social Worker</a:t>
            </a:r>
            <a:endParaRPr lang="en-US">
              <a:latin typeface="Gotham Book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494BCB-971B-40AE-8C63-D422064AB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000" y="5603631"/>
            <a:ext cx="1664356" cy="103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45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83E472-9F93-4EFF-8363-7D8E75BA32C8}"/>
              </a:ext>
            </a:extLst>
          </p:cNvPr>
          <p:cNvSpPr txBox="1"/>
          <p:nvPr/>
        </p:nvSpPr>
        <p:spPr>
          <a:xfrm>
            <a:off x="411480" y="343675"/>
            <a:ext cx="9159240" cy="54572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>
                <a:latin typeface="Gotham Bold"/>
              </a:rPr>
              <a:t>INTROS</a:t>
            </a:r>
          </a:p>
          <a:p>
            <a:endParaRPr lang="en-US" sz="2500">
              <a:latin typeface="Gotham Book" panose="02000604040000020004" pitchFamily="50" charset="0"/>
            </a:endParaRPr>
          </a:p>
          <a:p>
            <a:r>
              <a:rPr lang="en-US" sz="2500">
                <a:latin typeface="Gotham Book"/>
              </a:rPr>
              <a:t>Welcome to the 2023-24 school year!</a:t>
            </a:r>
          </a:p>
          <a:p>
            <a:endParaRPr lang="en-US" sz="2500">
              <a:latin typeface="Gotham Book" panose="02000604040000020004" pitchFamily="50" charset="0"/>
            </a:endParaRPr>
          </a:p>
          <a:p>
            <a:r>
              <a:rPr lang="en-US" sz="2500" b="1">
                <a:solidFill>
                  <a:srgbClr val="7030A0"/>
                </a:solidFill>
                <a:latin typeface="Gotham Bold"/>
              </a:rPr>
              <a:t>Instructional Support &amp; Other</a:t>
            </a:r>
          </a:p>
          <a:p>
            <a:endParaRPr lang="en-US" sz="2500">
              <a:latin typeface="Gotham Book" panose="02000604040000020004" pitchFamily="50" charset="0"/>
            </a:endParaRPr>
          </a:p>
          <a:p>
            <a:pPr>
              <a:lnSpc>
                <a:spcPct val="150000"/>
              </a:lnSpc>
            </a:pPr>
            <a:r>
              <a:rPr lang="en-US" sz="2500">
                <a:latin typeface="Gotham Book"/>
              </a:rPr>
              <a:t>Mrs. Vicens, Literacy Coach</a:t>
            </a:r>
          </a:p>
          <a:p>
            <a:pPr>
              <a:lnSpc>
                <a:spcPct val="150000"/>
              </a:lnSpc>
            </a:pPr>
            <a:r>
              <a:rPr lang="en-US" sz="2500">
                <a:latin typeface="Gotham Book"/>
              </a:rPr>
              <a:t>Ms. Osborne, Learning Resource Specialist</a:t>
            </a:r>
          </a:p>
          <a:p>
            <a:pPr>
              <a:lnSpc>
                <a:spcPct val="150000"/>
              </a:lnSpc>
            </a:pPr>
            <a:r>
              <a:rPr lang="en-US" sz="2500">
                <a:latin typeface="Gotham Book"/>
              </a:rPr>
              <a:t>Mrs. Callaghan, Math Coach</a:t>
            </a:r>
          </a:p>
          <a:p>
            <a:pPr>
              <a:lnSpc>
                <a:spcPct val="150000"/>
              </a:lnSpc>
            </a:pPr>
            <a:r>
              <a:rPr lang="en-US" sz="2500">
                <a:latin typeface="Gotham Book"/>
              </a:rPr>
              <a:t>Mrs. Dunham, Media Specialist</a:t>
            </a:r>
          </a:p>
          <a:p>
            <a:pPr>
              <a:lnSpc>
                <a:spcPct val="150000"/>
              </a:lnSpc>
            </a:pPr>
            <a:r>
              <a:rPr lang="en-US" sz="2500">
                <a:latin typeface="Gotham Book"/>
              </a:rPr>
              <a:t>Coach Boudreaux, Athletic Director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494BCB-971B-40AE-8C63-D422064AB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000" y="5603631"/>
            <a:ext cx="1664356" cy="103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81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83E472-9F93-4EFF-8363-7D8E75BA32C8}"/>
              </a:ext>
            </a:extLst>
          </p:cNvPr>
          <p:cNvSpPr txBox="1"/>
          <p:nvPr/>
        </p:nvSpPr>
        <p:spPr>
          <a:xfrm>
            <a:off x="411480" y="343675"/>
            <a:ext cx="9159240" cy="50725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>
                <a:latin typeface="Gotham Bold"/>
              </a:rPr>
              <a:t>OUR CAMPUS</a:t>
            </a:r>
          </a:p>
          <a:p>
            <a:endParaRPr lang="en-US" sz="2500">
              <a:latin typeface="Gotham Book" panose="02000604040000020004" pitchFamily="50" charset="0"/>
            </a:endParaRPr>
          </a:p>
          <a:p>
            <a:pPr>
              <a:lnSpc>
                <a:spcPct val="150000"/>
              </a:lnSpc>
            </a:pPr>
            <a:r>
              <a:rPr lang="en-US" sz="2500" b="1">
                <a:solidFill>
                  <a:srgbClr val="7030A0"/>
                </a:solidFill>
                <a:latin typeface="Gotham Book"/>
              </a:rPr>
              <a:t>Safety &amp; Security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>
                <a:latin typeface="Gotham Book"/>
              </a:rPr>
              <a:t>Lockdown Procedures &amp; Drills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>
                <a:latin typeface="Gotham Book"/>
              </a:rPr>
              <a:t>Entering and Exiting Campus in the AM/PM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>
                <a:latin typeface="Gotham Book"/>
              </a:rPr>
              <a:t>Transition (directional hallways)</a:t>
            </a:r>
          </a:p>
          <a:p>
            <a:pPr>
              <a:lnSpc>
                <a:spcPct val="150000"/>
              </a:lnSpc>
            </a:pPr>
            <a:r>
              <a:rPr lang="en-US" sz="2500" b="1">
                <a:solidFill>
                  <a:srgbClr val="7030A0"/>
                </a:solidFill>
                <a:latin typeface="Gotham Book"/>
              </a:rPr>
              <a:t>This is </a:t>
            </a:r>
            <a:r>
              <a:rPr lang="en-US" sz="2500" b="1">
                <a:solidFill>
                  <a:srgbClr val="7030A0"/>
                </a:solidFill>
                <a:latin typeface="Gotham Bold"/>
              </a:rPr>
              <a:t>YOUR</a:t>
            </a:r>
            <a:r>
              <a:rPr lang="en-US" sz="2500" b="1">
                <a:solidFill>
                  <a:srgbClr val="7030A0"/>
                </a:solidFill>
                <a:latin typeface="Gotham Book"/>
              </a:rPr>
              <a:t> Campus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>
                <a:latin typeface="Gotham Book"/>
              </a:rPr>
              <a:t>Take Care of the Facility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>
                <a:latin typeface="Gotham Book"/>
              </a:rPr>
              <a:t>Clean Up and Push In Chairs in Your Area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81DA53-AB13-4B7C-B45B-80ABB1FC1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000" y="5603631"/>
            <a:ext cx="1664356" cy="103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03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83E472-9F93-4EFF-8363-7D8E75BA32C8}"/>
              </a:ext>
            </a:extLst>
          </p:cNvPr>
          <p:cNvSpPr txBox="1"/>
          <p:nvPr/>
        </p:nvSpPr>
        <p:spPr>
          <a:xfrm>
            <a:off x="411480" y="343675"/>
            <a:ext cx="11453948" cy="62049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>
                <a:latin typeface="Gotham Bold"/>
              </a:rPr>
              <a:t>COMMUNICATION </a:t>
            </a:r>
          </a:p>
          <a:p>
            <a:pPr>
              <a:lnSpc>
                <a:spcPct val="150000"/>
              </a:lnSpc>
            </a:pPr>
            <a:r>
              <a:rPr lang="en-US" b="1">
                <a:solidFill>
                  <a:srgbClr val="7030A0"/>
                </a:solidFill>
                <a:latin typeface="Gotham Book"/>
              </a:rPr>
              <a:t>Remind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>
                <a:latin typeface="Gotham Book"/>
              </a:rPr>
              <a:t>CHS Remind: Text @sdocchlhs to 81010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>
                <a:solidFill>
                  <a:srgbClr val="000000"/>
                </a:solidFill>
                <a:latin typeface="Gotham Book"/>
              </a:rPr>
              <a:t>Class of 2024: Text </a:t>
            </a:r>
            <a:r>
              <a:rPr lang="en-US">
                <a:ea typeface="+mn-lt"/>
                <a:cs typeface="+mn-lt"/>
              </a:rPr>
              <a:t>@chsstorm24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>
                <a:solidFill>
                  <a:srgbClr val="000000"/>
                </a:solidFill>
                <a:latin typeface="Gotham Book"/>
              </a:rPr>
              <a:t>Class of 2025: Text </a:t>
            </a:r>
            <a:r>
              <a:rPr lang="en-US">
                <a:ea typeface="+mn-lt"/>
                <a:cs typeface="+mn-lt"/>
              </a:rPr>
              <a:t>@chsstorm25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>
                <a:solidFill>
                  <a:srgbClr val="000000"/>
                </a:solidFill>
                <a:latin typeface="Gotham Book"/>
              </a:rPr>
              <a:t>Class of 2026: Text </a:t>
            </a:r>
            <a:r>
              <a:rPr lang="en-US">
                <a:ea typeface="+mn-lt"/>
                <a:cs typeface="+mn-lt"/>
              </a:rPr>
              <a:t>@storm2026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>
                <a:solidFill>
                  <a:srgbClr val="000000"/>
                </a:solidFill>
                <a:latin typeface="Gotham Book"/>
                <a:ea typeface="+mn-lt"/>
                <a:cs typeface="+mn-lt"/>
              </a:rPr>
              <a:t>Class of 2027: Text @storm2027</a:t>
            </a:r>
            <a:endParaRPr lang="en-US">
              <a:solidFill>
                <a:srgbClr val="000000"/>
              </a:solidFill>
              <a:latin typeface="Gotham Book"/>
            </a:endParaRPr>
          </a:p>
          <a:p>
            <a:pPr>
              <a:lnSpc>
                <a:spcPct val="150000"/>
              </a:lnSpc>
            </a:pPr>
            <a:r>
              <a:rPr lang="en-US" b="1">
                <a:solidFill>
                  <a:srgbClr val="7030A0"/>
                </a:solidFill>
                <a:latin typeface="Gotham Book"/>
              </a:rPr>
              <a:t>Social Media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>
                <a:latin typeface="Gotham Book"/>
              </a:rPr>
              <a:t>Facebook @CelebrationHighSchool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>
                <a:solidFill>
                  <a:srgbClr val="000000"/>
                </a:solidFill>
                <a:latin typeface="Gotham Book"/>
              </a:rPr>
              <a:t>IG: @onestormnation03</a:t>
            </a:r>
          </a:p>
          <a:p>
            <a:pPr>
              <a:lnSpc>
                <a:spcPct val="150000"/>
              </a:lnSpc>
            </a:pPr>
            <a:r>
              <a:rPr lang="en-US" b="1">
                <a:solidFill>
                  <a:srgbClr val="7030A0"/>
                </a:solidFill>
                <a:latin typeface="Gotham Book"/>
              </a:rPr>
              <a:t>Announcements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>
                <a:latin typeface="Gotham Book"/>
              </a:rPr>
              <a:t>School-wide announcements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7030A0"/>
                </a:solidFill>
                <a:ea typeface="+mn-lt"/>
                <a:cs typeface="+mn-lt"/>
              </a:rPr>
              <a:t>Website</a:t>
            </a:r>
          </a:p>
          <a:p>
            <a:pPr marL="800100" lvl="1" indent="-342900">
              <a:lnSpc>
                <a:spcPct val="150000"/>
              </a:lnSpc>
              <a:buFont typeface="Wingdings"/>
              <a:buChar char="§"/>
            </a:pPr>
            <a:r>
              <a:rPr lang="en-US">
                <a:cs typeface="Calibri"/>
              </a:rPr>
              <a:t>Academics, Athletics, Student Services, and more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2C3AFA-26E1-4825-8BC5-B19FED0E7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940" y="5681341"/>
            <a:ext cx="1882990" cy="9632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C911A5-1FC7-4A85-9300-C4B6997F68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000" y="5603631"/>
            <a:ext cx="1664356" cy="103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23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83E472-9F93-4EFF-8363-7D8E75BA32C8}"/>
              </a:ext>
            </a:extLst>
          </p:cNvPr>
          <p:cNvSpPr txBox="1"/>
          <p:nvPr/>
        </p:nvSpPr>
        <p:spPr>
          <a:xfrm>
            <a:off x="411480" y="343675"/>
            <a:ext cx="9356161" cy="69961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>
                <a:latin typeface="Gotham Bold"/>
              </a:rPr>
              <a:t>LUNCH</a:t>
            </a:r>
          </a:p>
          <a:p>
            <a:pPr>
              <a:lnSpc>
                <a:spcPct val="150000"/>
              </a:lnSpc>
            </a:pPr>
            <a:r>
              <a:rPr lang="en-US" sz="2500" b="1">
                <a:solidFill>
                  <a:srgbClr val="7030A0"/>
                </a:solidFill>
                <a:latin typeface="Gotham Book"/>
              </a:rPr>
              <a:t>On Campus Lunch – Where Can I Go?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>
                <a:latin typeface="Gotham Book"/>
              </a:rPr>
              <a:t>Café &amp; Outside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>
                <a:latin typeface="Gotham Book"/>
              </a:rPr>
              <a:t>Clean Up</a:t>
            </a:r>
            <a:endParaRPr lang="en-US" sz="2500">
              <a:latin typeface="Gotham Book" panose="02000604040000020004" pitchFamily="50" charset="0"/>
            </a:endParaRPr>
          </a:p>
          <a:p>
            <a:pPr>
              <a:lnSpc>
                <a:spcPct val="150000"/>
              </a:lnSpc>
            </a:pPr>
            <a:r>
              <a:rPr lang="en-US" sz="2500" b="1">
                <a:solidFill>
                  <a:srgbClr val="7030A0"/>
                </a:solidFill>
                <a:latin typeface="Gotham Book"/>
              </a:rPr>
              <a:t>Off Campus Lunch - Starts 8/21</a:t>
            </a:r>
            <a:endParaRPr lang="en-US" sz="2500" b="1">
              <a:solidFill>
                <a:srgbClr val="7030A0"/>
              </a:solidFill>
              <a:latin typeface="Gotham Book" panose="02000604040000020004" pitchFamily="50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 b="1">
                <a:latin typeface="Gotham Book"/>
              </a:rPr>
              <a:t>Juniors</a:t>
            </a:r>
            <a:r>
              <a:rPr lang="en-US" sz="2500">
                <a:latin typeface="Gotham Book"/>
              </a:rPr>
              <a:t> &amp; </a:t>
            </a:r>
            <a:r>
              <a:rPr lang="en-US" sz="2500" b="1">
                <a:latin typeface="Gotham Book"/>
              </a:rPr>
              <a:t>Seniors</a:t>
            </a:r>
            <a:r>
              <a:rPr lang="en-US" sz="2500">
                <a:latin typeface="Gotham Book"/>
              </a:rPr>
              <a:t> Only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>
                <a:latin typeface="Gotham Book"/>
              </a:rPr>
              <a:t>Applications with Mrs. Taylor (Cost is $10)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>
                <a:latin typeface="Gotham Book"/>
              </a:rPr>
              <a:t>Exit between </a:t>
            </a:r>
            <a:r>
              <a:rPr lang="en-US" sz="2500" err="1">
                <a:latin typeface="Gotham Book"/>
              </a:rPr>
              <a:t>Bldg</a:t>
            </a:r>
            <a:r>
              <a:rPr lang="en-US" sz="2500">
                <a:latin typeface="Gotham Book"/>
              </a:rPr>
              <a:t> 1 &amp; 4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>
                <a:latin typeface="Gotham Book"/>
              </a:rPr>
              <a:t>Turn in Student ID when leaving campus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>
                <a:latin typeface="Gotham Book"/>
              </a:rPr>
              <a:t>Students without an ID will not be allowed to leave campus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>
                <a:latin typeface="Gotham Book"/>
              </a:rPr>
              <a:t>Lose ID – No Off Campus Lunch</a:t>
            </a:r>
            <a:endParaRPr lang="en-US" sz="2500">
              <a:latin typeface="Gotham Book" panose="02000604040000020004" pitchFamily="50" charset="0"/>
            </a:endParaRPr>
          </a:p>
          <a:p>
            <a:pPr>
              <a:lnSpc>
                <a:spcPct val="150000"/>
              </a:lnSpc>
            </a:pPr>
            <a:endParaRPr lang="en-US" sz="2500">
              <a:latin typeface="Gotham Book" panose="02000604040000020004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2C3AFA-26E1-4825-8BC5-B19FED0E7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940" y="5681341"/>
            <a:ext cx="1882990" cy="9632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74B100-FB99-4646-9768-E0F6B08B9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000" y="5603631"/>
            <a:ext cx="1664356" cy="103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738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14714f-72bc-409e-b2f2-d9662da1be69">
      <Terms xmlns="http://schemas.microsoft.com/office/infopath/2007/PartnerControls"/>
    </lcf76f155ced4ddcb4097134ff3c332f>
    <SharedWithUsers xmlns="6e36a4f3-13c0-4415-816e-17919363130f">
      <UserInfo>
        <DisplayName>Cheryl Vicari</DisplayName>
        <AccountId>51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3C8F0076179742BB380DFBE418D9A9" ma:contentTypeVersion="13" ma:contentTypeDescription="Create a new document." ma:contentTypeScope="" ma:versionID="bf2d97e13d638cb23191f4af71030d23">
  <xsd:schema xmlns:xsd="http://www.w3.org/2001/XMLSchema" xmlns:xs="http://www.w3.org/2001/XMLSchema" xmlns:p="http://schemas.microsoft.com/office/2006/metadata/properties" xmlns:ns2="ec14714f-72bc-409e-b2f2-d9662da1be69" xmlns:ns3="6e36a4f3-13c0-4415-816e-17919363130f" targetNamespace="http://schemas.microsoft.com/office/2006/metadata/properties" ma:root="true" ma:fieldsID="d5b06843b263b8074e95c08ba98e7541" ns2:_="" ns3:_="">
    <xsd:import namespace="ec14714f-72bc-409e-b2f2-d9662da1be69"/>
    <xsd:import namespace="6e36a4f3-13c0-4415-816e-1791936313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14714f-72bc-409e-b2f2-d9662da1be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120dcc2-8973-4c06-bedf-69e6bf89c6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36a4f3-13c0-4415-816e-17919363130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12B314-9B86-4A29-A037-C4FEE4BF80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54A887-3ED2-4008-8FE9-947F3A8CBE80}">
  <ds:schemaRefs>
    <ds:schemaRef ds:uri="6e36a4f3-13c0-4415-816e-17919363130f"/>
    <ds:schemaRef ds:uri="ec14714f-72bc-409e-b2f2-d9662da1be6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6BBEAF2-0514-4051-8330-45A03A86C1FF}">
  <ds:schemaRefs>
    <ds:schemaRef ds:uri="6e36a4f3-13c0-4415-816e-17919363130f"/>
    <ds:schemaRef ds:uri="ec14714f-72bc-409e-b2f2-d9662da1be6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7d30f33f-8bbb-4685-804b-9afcd2d1658d}" enabled="0" method="" siteId="{7d30f33f-8bbb-4685-804b-9afcd2d1658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1830</Words>
  <Application>Microsoft Office PowerPoint</Application>
  <PresentationFormat>Widescreen</PresentationFormat>
  <Paragraphs>360</Paragraphs>
  <Slides>30</Slides>
  <Notes>30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Abadi</vt:lpstr>
      <vt:lpstr>Arial</vt:lpstr>
      <vt:lpstr>Calibri</vt:lpstr>
      <vt:lpstr>Calibri Light</vt:lpstr>
      <vt:lpstr>Gotham Bold</vt:lpstr>
      <vt:lpstr>Gotham Book</vt:lpstr>
      <vt:lpstr>Wingdings</vt:lpstr>
      <vt:lpstr>Wingdings,Sans-Serif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Meechin</dc:creator>
  <cp:lastModifiedBy>Justin Seabolt</cp:lastModifiedBy>
  <cp:revision>1</cp:revision>
  <cp:lastPrinted>2023-07-25T20:05:45Z</cp:lastPrinted>
  <dcterms:created xsi:type="dcterms:W3CDTF">2022-08-10T18:14:57Z</dcterms:created>
  <dcterms:modified xsi:type="dcterms:W3CDTF">2023-08-14T16:38:30Z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0x0101003F3C8F0076179742BB380DFBE418D9A9</vt:lpwstr>
  </property>
  <property fmtid="{D5CDD505-2E9C-101B-9397-08002B2CF9AE}" pid="3" name="MediaServiceImageTags">
    <vt:lpwstr/>
  </property>
</Properties>
</file>